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handoutMasterIdLst>
    <p:handoutMasterId r:id="rId18"/>
  </p:handoutMasterIdLst>
  <p:sldIdLst>
    <p:sldId id="279" r:id="rId2"/>
    <p:sldId id="260" r:id="rId3"/>
    <p:sldId id="274" r:id="rId4"/>
    <p:sldId id="266" r:id="rId5"/>
    <p:sldId id="282" r:id="rId6"/>
    <p:sldId id="277" r:id="rId7"/>
    <p:sldId id="284" r:id="rId8"/>
    <p:sldId id="289" r:id="rId9"/>
    <p:sldId id="288" r:id="rId10"/>
    <p:sldId id="285" r:id="rId11"/>
    <p:sldId id="275" r:id="rId12"/>
    <p:sldId id="290" r:id="rId13"/>
    <p:sldId id="286" r:id="rId14"/>
    <p:sldId id="291" r:id="rId15"/>
    <p:sldId id="280" r:id="rId16"/>
  </p:sldIdLst>
  <p:sldSz cx="9144000" cy="6858000" type="screen4x3"/>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15:clr>
            <a:srgbClr val="A4A3A4"/>
          </p15:clr>
        </p15:guide>
        <p15:guide id="2">
          <p15:clr>
            <a:srgbClr val="A4A3A4"/>
          </p15:clr>
        </p15:guide>
      </p15:sldGuideLst>
    </p:ext>
    <p:ext uri="{2D200454-40CA-4A62-9FC3-DE9A4176ACB9}">
      <p15:notesGuideLst xmlns:p15="http://schemas.microsoft.com/office/powerpoint/2012/main" xmlns="">
        <p15:guide id="1" orient="horz" pos="2208" userDrawn="1">
          <p15:clr>
            <a:srgbClr val="A4A3A4"/>
          </p15:clr>
        </p15:guide>
        <p15:guide id="2" pos="292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CC3300"/>
    <a:srgbClr val="FF9900"/>
    <a:srgbClr val="EE3516"/>
    <a:srgbClr val="66FF33"/>
    <a:srgbClr val="00FF00"/>
    <a:srgbClr val="CCFF99"/>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snapToGrid="0" snapToObjects="1">
      <p:cViewPr>
        <p:scale>
          <a:sx n="77" d="100"/>
          <a:sy n="77" d="100"/>
        </p:scale>
        <p:origin x="-1164" y="204"/>
      </p:cViewPr>
      <p:guideLst>
        <p:guide orient="horz"/>
        <p:guide/>
      </p:guideLst>
    </p:cSldViewPr>
  </p:slideViewPr>
  <p:outlineViewPr>
    <p:cViewPr>
      <p:scale>
        <a:sx n="33" d="100"/>
        <a:sy n="33" d="100"/>
      </p:scale>
      <p:origin x="36" y="591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59" d="100"/>
          <a:sy n="59" d="100"/>
        </p:scale>
        <p:origin x="-2484" y="-72"/>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6"/>
            <a:ext cx="4029282" cy="350641"/>
          </a:xfrm>
          <a:prstGeom prst="rect">
            <a:avLst/>
          </a:prstGeom>
        </p:spPr>
        <p:txBody>
          <a:bodyPr vert="horz" lIns="90237" tIns="45118" rIns="90237" bIns="45118" rtlCol="0"/>
          <a:lstStyle>
            <a:lvl1pPr algn="l">
              <a:defRPr sz="1200"/>
            </a:lvl1pPr>
          </a:lstStyle>
          <a:p>
            <a:endParaRPr lang="es-MX"/>
          </a:p>
        </p:txBody>
      </p:sp>
      <p:sp>
        <p:nvSpPr>
          <p:cNvPr id="3" name="Date Placeholder 2"/>
          <p:cNvSpPr>
            <a:spLocks noGrp="1"/>
          </p:cNvSpPr>
          <p:nvPr>
            <p:ph type="dt" sz="quarter" idx="1"/>
          </p:nvPr>
        </p:nvSpPr>
        <p:spPr>
          <a:xfrm>
            <a:off x="5265015" y="6"/>
            <a:ext cx="4029282" cy="350641"/>
          </a:xfrm>
          <a:prstGeom prst="rect">
            <a:avLst/>
          </a:prstGeom>
        </p:spPr>
        <p:txBody>
          <a:bodyPr vert="horz" lIns="90237" tIns="45118" rIns="90237" bIns="45118" rtlCol="0"/>
          <a:lstStyle>
            <a:lvl1pPr algn="r">
              <a:defRPr sz="1200"/>
            </a:lvl1pPr>
          </a:lstStyle>
          <a:p>
            <a:fld id="{A92684CF-2269-4E9F-856B-D53B4259CFCC}" type="datetimeFigureOut">
              <a:rPr lang="es-MX" smtClean="0"/>
              <a:t>13/01/2020</a:t>
            </a:fld>
            <a:endParaRPr lang="es-MX"/>
          </a:p>
        </p:txBody>
      </p:sp>
      <p:sp>
        <p:nvSpPr>
          <p:cNvPr id="4" name="Footer Placeholder 3"/>
          <p:cNvSpPr>
            <a:spLocks noGrp="1"/>
          </p:cNvSpPr>
          <p:nvPr>
            <p:ph type="ftr" sz="quarter" idx="2"/>
          </p:nvPr>
        </p:nvSpPr>
        <p:spPr>
          <a:xfrm>
            <a:off x="2" y="6658558"/>
            <a:ext cx="4029282" cy="350641"/>
          </a:xfrm>
          <a:prstGeom prst="rect">
            <a:avLst/>
          </a:prstGeom>
        </p:spPr>
        <p:txBody>
          <a:bodyPr vert="horz" lIns="90237" tIns="45118" rIns="90237" bIns="45118" rtlCol="0" anchor="b"/>
          <a:lstStyle>
            <a:lvl1pPr algn="l">
              <a:defRPr sz="1200"/>
            </a:lvl1pPr>
          </a:lstStyle>
          <a:p>
            <a:endParaRPr lang="es-MX"/>
          </a:p>
        </p:txBody>
      </p:sp>
      <p:sp>
        <p:nvSpPr>
          <p:cNvPr id="5" name="Slide Number Placeholder 4"/>
          <p:cNvSpPr>
            <a:spLocks noGrp="1"/>
          </p:cNvSpPr>
          <p:nvPr>
            <p:ph type="sldNum" sz="quarter" idx="3"/>
          </p:nvPr>
        </p:nvSpPr>
        <p:spPr>
          <a:xfrm>
            <a:off x="5265015" y="6658558"/>
            <a:ext cx="4029282" cy="350641"/>
          </a:xfrm>
          <a:prstGeom prst="rect">
            <a:avLst/>
          </a:prstGeom>
        </p:spPr>
        <p:txBody>
          <a:bodyPr vert="horz" lIns="90237" tIns="45118" rIns="90237" bIns="45118" rtlCol="0" anchor="b"/>
          <a:lstStyle>
            <a:lvl1pPr algn="r">
              <a:defRPr sz="1200"/>
            </a:lvl1pPr>
          </a:lstStyle>
          <a:p>
            <a:fld id="{C54A28B7-6213-402F-A979-D5AE0B51C979}" type="slidenum">
              <a:rPr lang="es-MX" smtClean="0"/>
              <a:t>‹#›</a:t>
            </a:fld>
            <a:endParaRPr lang="es-MX"/>
          </a:p>
        </p:txBody>
      </p:sp>
    </p:spTree>
    <p:extLst>
      <p:ext uri="{BB962C8B-B14F-4D97-AF65-F5344CB8AC3E}">
        <p14:creationId xmlns:p14="http://schemas.microsoft.com/office/powerpoint/2010/main" val="12003278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8440" cy="350520"/>
          </a:xfrm>
          <a:prstGeom prst="rect">
            <a:avLst/>
          </a:prstGeom>
        </p:spPr>
        <p:txBody>
          <a:bodyPr vert="horz" lIns="90237" tIns="45118" rIns="90237" bIns="45118" rtlCol="0"/>
          <a:lstStyle>
            <a:lvl1pPr algn="l">
              <a:defRPr sz="1200"/>
            </a:lvl1pPr>
          </a:lstStyle>
          <a:p>
            <a:endParaRPr lang="es-MX"/>
          </a:p>
        </p:txBody>
      </p:sp>
      <p:sp>
        <p:nvSpPr>
          <p:cNvPr id="3" name="Date Placeholder 2"/>
          <p:cNvSpPr>
            <a:spLocks noGrp="1"/>
          </p:cNvSpPr>
          <p:nvPr>
            <p:ph type="dt" idx="1"/>
          </p:nvPr>
        </p:nvSpPr>
        <p:spPr>
          <a:xfrm>
            <a:off x="5265812" y="0"/>
            <a:ext cx="4028440" cy="350520"/>
          </a:xfrm>
          <a:prstGeom prst="rect">
            <a:avLst/>
          </a:prstGeom>
        </p:spPr>
        <p:txBody>
          <a:bodyPr vert="horz" lIns="90237" tIns="45118" rIns="90237" bIns="45118" rtlCol="0"/>
          <a:lstStyle>
            <a:lvl1pPr algn="r">
              <a:defRPr sz="1200"/>
            </a:lvl1pPr>
          </a:lstStyle>
          <a:p>
            <a:fld id="{957A5DD8-258B-439A-8722-1D271EAEC940}" type="datetimeFigureOut">
              <a:rPr lang="es-MX" smtClean="0"/>
              <a:t>13/01/2020</a:t>
            </a:fld>
            <a:endParaRPr lang="es-MX"/>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0237" tIns="45118" rIns="90237" bIns="45118" rtlCol="0" anchor="ctr"/>
          <a:lstStyle/>
          <a:p>
            <a:endParaRPr lang="es-MX"/>
          </a:p>
        </p:txBody>
      </p:sp>
      <p:sp>
        <p:nvSpPr>
          <p:cNvPr id="5" name="Notes Placeholder 4"/>
          <p:cNvSpPr>
            <a:spLocks noGrp="1"/>
          </p:cNvSpPr>
          <p:nvPr>
            <p:ph type="body" sz="quarter" idx="3"/>
          </p:nvPr>
        </p:nvSpPr>
        <p:spPr>
          <a:xfrm>
            <a:off x="929641" y="3329940"/>
            <a:ext cx="7437120" cy="3154680"/>
          </a:xfrm>
          <a:prstGeom prst="rect">
            <a:avLst/>
          </a:prstGeom>
        </p:spPr>
        <p:txBody>
          <a:bodyPr vert="horz" lIns="90237" tIns="45118" rIns="90237" bIns="4511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6" name="Footer Placeholder 5"/>
          <p:cNvSpPr>
            <a:spLocks noGrp="1"/>
          </p:cNvSpPr>
          <p:nvPr>
            <p:ph type="ftr" sz="quarter" idx="4"/>
          </p:nvPr>
        </p:nvSpPr>
        <p:spPr>
          <a:xfrm>
            <a:off x="1" y="6658663"/>
            <a:ext cx="4028440" cy="350520"/>
          </a:xfrm>
          <a:prstGeom prst="rect">
            <a:avLst/>
          </a:prstGeom>
        </p:spPr>
        <p:txBody>
          <a:bodyPr vert="horz" lIns="90237" tIns="45118" rIns="90237" bIns="45118" rtlCol="0" anchor="b"/>
          <a:lstStyle>
            <a:lvl1pPr algn="l">
              <a:defRPr sz="1200"/>
            </a:lvl1pPr>
          </a:lstStyle>
          <a:p>
            <a:endParaRPr lang="es-MX"/>
          </a:p>
        </p:txBody>
      </p:sp>
      <p:sp>
        <p:nvSpPr>
          <p:cNvPr id="7" name="Slide Number Placeholder 6"/>
          <p:cNvSpPr>
            <a:spLocks noGrp="1"/>
          </p:cNvSpPr>
          <p:nvPr>
            <p:ph type="sldNum" sz="quarter" idx="5"/>
          </p:nvPr>
        </p:nvSpPr>
        <p:spPr>
          <a:xfrm>
            <a:off x="5265812" y="6658663"/>
            <a:ext cx="4028440" cy="350520"/>
          </a:xfrm>
          <a:prstGeom prst="rect">
            <a:avLst/>
          </a:prstGeom>
        </p:spPr>
        <p:txBody>
          <a:bodyPr vert="horz" lIns="90237" tIns="45118" rIns="90237" bIns="45118" rtlCol="0" anchor="b"/>
          <a:lstStyle>
            <a:lvl1pPr algn="r">
              <a:defRPr sz="1200"/>
            </a:lvl1pPr>
          </a:lstStyle>
          <a:p>
            <a:fld id="{44CBEA51-CFCB-40A5-8E2D-CAE61BAA1B83}" type="slidenum">
              <a:rPr lang="es-MX" smtClean="0"/>
              <a:t>‹#›</a:t>
            </a:fld>
            <a:endParaRPr lang="es-MX"/>
          </a:p>
        </p:txBody>
      </p:sp>
    </p:spTree>
    <p:extLst>
      <p:ext uri="{BB962C8B-B14F-4D97-AF65-F5344CB8AC3E}">
        <p14:creationId xmlns:p14="http://schemas.microsoft.com/office/powerpoint/2010/main" val="1208498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fld id="{44CBEA51-CFCB-40A5-8E2D-CAE61BAA1B83}" type="slidenum">
              <a:rPr lang="es-MX" smtClean="0"/>
              <a:t>1</a:t>
            </a:fld>
            <a:endParaRPr lang="es-MX"/>
          </a:p>
        </p:txBody>
      </p:sp>
    </p:spTree>
    <p:extLst>
      <p:ext uri="{BB962C8B-B14F-4D97-AF65-F5344CB8AC3E}">
        <p14:creationId xmlns:p14="http://schemas.microsoft.com/office/powerpoint/2010/main" val="1302295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a:p>
        </p:txBody>
      </p:sp>
      <p:sp>
        <p:nvSpPr>
          <p:cNvPr id="4" name="Slide Number Placeholder 3"/>
          <p:cNvSpPr>
            <a:spLocks noGrp="1"/>
          </p:cNvSpPr>
          <p:nvPr>
            <p:ph type="sldNum" sz="quarter" idx="10"/>
          </p:nvPr>
        </p:nvSpPr>
        <p:spPr/>
        <p:txBody>
          <a:bodyPr/>
          <a:lstStyle/>
          <a:p>
            <a:fld id="{44CBEA51-CFCB-40A5-8E2D-CAE61BAA1B83}" type="slidenum">
              <a:rPr lang="es-MX" smtClean="0"/>
              <a:t>13</a:t>
            </a:fld>
            <a:endParaRPr lang="es-MX"/>
          </a:p>
        </p:txBody>
      </p:sp>
    </p:spTree>
    <p:extLst>
      <p:ext uri="{BB962C8B-B14F-4D97-AF65-F5344CB8AC3E}">
        <p14:creationId xmlns:p14="http://schemas.microsoft.com/office/powerpoint/2010/main" val="1035920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a:p>
        </p:txBody>
      </p:sp>
      <p:sp>
        <p:nvSpPr>
          <p:cNvPr id="4" name="Slide Number Placeholder 3"/>
          <p:cNvSpPr>
            <a:spLocks noGrp="1"/>
          </p:cNvSpPr>
          <p:nvPr>
            <p:ph type="sldNum" sz="quarter" idx="10"/>
          </p:nvPr>
        </p:nvSpPr>
        <p:spPr/>
        <p:txBody>
          <a:bodyPr/>
          <a:lstStyle/>
          <a:p>
            <a:fld id="{44CBEA51-CFCB-40A5-8E2D-CAE61BAA1B83}" type="slidenum">
              <a:rPr lang="es-MX" smtClean="0"/>
              <a:t>15</a:t>
            </a:fld>
            <a:endParaRPr lang="es-MX"/>
          </a:p>
        </p:txBody>
      </p:sp>
    </p:spTree>
    <p:extLst>
      <p:ext uri="{BB962C8B-B14F-4D97-AF65-F5344CB8AC3E}">
        <p14:creationId xmlns:p14="http://schemas.microsoft.com/office/powerpoint/2010/main" val="1846417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a:p>
        </p:txBody>
      </p:sp>
      <p:sp>
        <p:nvSpPr>
          <p:cNvPr id="4" name="Slide Number Placeholder 3"/>
          <p:cNvSpPr>
            <a:spLocks noGrp="1"/>
          </p:cNvSpPr>
          <p:nvPr>
            <p:ph type="sldNum" sz="quarter" idx="10"/>
          </p:nvPr>
        </p:nvSpPr>
        <p:spPr/>
        <p:txBody>
          <a:bodyPr/>
          <a:lstStyle/>
          <a:p>
            <a:fld id="{44CBEA51-CFCB-40A5-8E2D-CAE61BAA1B83}" type="slidenum">
              <a:rPr lang="es-MX" smtClean="0"/>
              <a:t>2</a:t>
            </a:fld>
            <a:endParaRPr lang="es-MX"/>
          </a:p>
        </p:txBody>
      </p:sp>
    </p:spTree>
    <p:extLst>
      <p:ext uri="{BB962C8B-B14F-4D97-AF65-F5344CB8AC3E}">
        <p14:creationId xmlns:p14="http://schemas.microsoft.com/office/powerpoint/2010/main" val="113673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fld id="{44CBEA51-CFCB-40A5-8E2D-CAE61BAA1B83}" type="slidenum">
              <a:rPr lang="es-MX" smtClean="0"/>
              <a:t>3</a:t>
            </a:fld>
            <a:endParaRPr lang="es-MX"/>
          </a:p>
        </p:txBody>
      </p:sp>
    </p:spTree>
    <p:extLst>
      <p:ext uri="{BB962C8B-B14F-4D97-AF65-F5344CB8AC3E}">
        <p14:creationId xmlns:p14="http://schemas.microsoft.com/office/powerpoint/2010/main" val="2648972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a:p>
        </p:txBody>
      </p:sp>
      <p:sp>
        <p:nvSpPr>
          <p:cNvPr id="4" name="Slide Number Placeholder 3"/>
          <p:cNvSpPr>
            <a:spLocks noGrp="1"/>
          </p:cNvSpPr>
          <p:nvPr>
            <p:ph type="sldNum" sz="quarter" idx="10"/>
          </p:nvPr>
        </p:nvSpPr>
        <p:spPr/>
        <p:txBody>
          <a:bodyPr/>
          <a:lstStyle/>
          <a:p>
            <a:fld id="{44CBEA51-CFCB-40A5-8E2D-CAE61BAA1B83}" type="slidenum">
              <a:rPr lang="es-MX" smtClean="0"/>
              <a:t>4</a:t>
            </a:fld>
            <a:endParaRPr lang="es-MX"/>
          </a:p>
        </p:txBody>
      </p:sp>
    </p:spTree>
    <p:extLst>
      <p:ext uri="{BB962C8B-B14F-4D97-AF65-F5344CB8AC3E}">
        <p14:creationId xmlns:p14="http://schemas.microsoft.com/office/powerpoint/2010/main" val="3528730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fld id="{44CBEA51-CFCB-40A5-8E2D-CAE61BAA1B83}" type="slidenum">
              <a:rPr lang="es-MX" smtClean="0"/>
              <a:t>5</a:t>
            </a:fld>
            <a:endParaRPr lang="es-MX"/>
          </a:p>
        </p:txBody>
      </p:sp>
    </p:spTree>
    <p:extLst>
      <p:ext uri="{BB962C8B-B14F-4D97-AF65-F5344CB8AC3E}">
        <p14:creationId xmlns:p14="http://schemas.microsoft.com/office/powerpoint/2010/main" val="3517614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fld id="{44CBEA51-CFCB-40A5-8E2D-CAE61BAA1B83}" type="slidenum">
              <a:rPr lang="es-MX" smtClean="0"/>
              <a:t>6</a:t>
            </a:fld>
            <a:endParaRPr lang="es-MX"/>
          </a:p>
        </p:txBody>
      </p:sp>
    </p:spTree>
    <p:extLst>
      <p:ext uri="{BB962C8B-B14F-4D97-AF65-F5344CB8AC3E}">
        <p14:creationId xmlns:p14="http://schemas.microsoft.com/office/powerpoint/2010/main" val="3009460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a:p>
        </p:txBody>
      </p:sp>
      <p:sp>
        <p:nvSpPr>
          <p:cNvPr id="4" name="Slide Number Placeholder 3"/>
          <p:cNvSpPr>
            <a:spLocks noGrp="1"/>
          </p:cNvSpPr>
          <p:nvPr>
            <p:ph type="sldNum" sz="quarter" idx="10"/>
          </p:nvPr>
        </p:nvSpPr>
        <p:spPr/>
        <p:txBody>
          <a:bodyPr/>
          <a:lstStyle/>
          <a:p>
            <a:fld id="{44CBEA51-CFCB-40A5-8E2D-CAE61BAA1B83}" type="slidenum">
              <a:rPr lang="es-MX" smtClean="0"/>
              <a:t>7</a:t>
            </a:fld>
            <a:endParaRPr lang="es-MX"/>
          </a:p>
        </p:txBody>
      </p:sp>
    </p:spTree>
    <p:extLst>
      <p:ext uri="{BB962C8B-B14F-4D97-AF65-F5344CB8AC3E}">
        <p14:creationId xmlns:p14="http://schemas.microsoft.com/office/powerpoint/2010/main" val="384513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a:p>
        </p:txBody>
      </p:sp>
      <p:sp>
        <p:nvSpPr>
          <p:cNvPr id="4" name="Slide Number Placeholder 3"/>
          <p:cNvSpPr>
            <a:spLocks noGrp="1"/>
          </p:cNvSpPr>
          <p:nvPr>
            <p:ph type="sldNum" sz="quarter" idx="10"/>
          </p:nvPr>
        </p:nvSpPr>
        <p:spPr/>
        <p:txBody>
          <a:bodyPr/>
          <a:lstStyle/>
          <a:p>
            <a:fld id="{44CBEA51-CFCB-40A5-8E2D-CAE61BAA1B83}" type="slidenum">
              <a:rPr lang="es-MX" smtClean="0"/>
              <a:t>10</a:t>
            </a:fld>
            <a:endParaRPr lang="es-MX"/>
          </a:p>
        </p:txBody>
      </p:sp>
    </p:spTree>
    <p:extLst>
      <p:ext uri="{BB962C8B-B14F-4D97-AF65-F5344CB8AC3E}">
        <p14:creationId xmlns:p14="http://schemas.microsoft.com/office/powerpoint/2010/main" val="322131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fld id="{44CBEA51-CFCB-40A5-8E2D-CAE61BAA1B83}" type="slidenum">
              <a:rPr lang="es-MX" smtClean="0"/>
              <a:t>11</a:t>
            </a:fld>
            <a:endParaRPr lang="es-MX"/>
          </a:p>
        </p:txBody>
      </p:sp>
    </p:spTree>
    <p:extLst>
      <p:ext uri="{BB962C8B-B14F-4D97-AF65-F5344CB8AC3E}">
        <p14:creationId xmlns:p14="http://schemas.microsoft.com/office/powerpoint/2010/main" val="2927365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7" name="Picture Placeholder 16"/>
          <p:cNvSpPr>
            <a:spLocks noGrp="1"/>
          </p:cNvSpPr>
          <p:nvPr>
            <p:ph type="pic" sz="quarter" idx="11"/>
          </p:nvPr>
        </p:nvSpPr>
        <p:spPr>
          <a:xfrm>
            <a:off x="339726" y="1592754"/>
            <a:ext cx="4123271" cy="3281861"/>
          </a:xfrm>
          <a:prstGeom prst="rect">
            <a:avLst/>
          </a:prstGeom>
        </p:spPr>
        <p:txBody>
          <a:bodyPr vert="horz"/>
          <a:lstStyle/>
          <a:p>
            <a:endParaRPr lang="en-US" dirty="0"/>
          </a:p>
        </p:txBody>
      </p:sp>
      <p:sp>
        <p:nvSpPr>
          <p:cNvPr id="18" name="Picture Placeholder 16"/>
          <p:cNvSpPr>
            <a:spLocks noGrp="1"/>
          </p:cNvSpPr>
          <p:nvPr>
            <p:ph type="pic" sz="quarter" idx="12"/>
          </p:nvPr>
        </p:nvSpPr>
        <p:spPr>
          <a:xfrm>
            <a:off x="4744074" y="1592754"/>
            <a:ext cx="4123271" cy="3281861"/>
          </a:xfrm>
          <a:prstGeom prst="rect">
            <a:avLst/>
          </a:prstGeom>
        </p:spPr>
        <p:txBody>
          <a:bodyPr vert="horz"/>
          <a:lstStyle/>
          <a:p>
            <a:endParaRPr lang="en-US"/>
          </a:p>
        </p:txBody>
      </p:sp>
      <p:sp>
        <p:nvSpPr>
          <p:cNvPr id="19" name="Title 18"/>
          <p:cNvSpPr>
            <a:spLocks noGrp="1"/>
          </p:cNvSpPr>
          <p:nvPr>
            <p:ph type="title" hasCustomPrompt="1"/>
          </p:nvPr>
        </p:nvSpPr>
        <p:spPr>
          <a:xfrm>
            <a:off x="339725" y="274638"/>
            <a:ext cx="8527619" cy="1143000"/>
          </a:xfrm>
          <a:prstGeom prst="rect">
            <a:avLst/>
          </a:prstGeom>
        </p:spPr>
        <p:txBody>
          <a:bodyPr vert="horz"/>
          <a:lstStyle>
            <a:lvl1pPr algn="l">
              <a:defRPr sz="4400"/>
            </a:lvl1pPr>
          </a:lstStyle>
          <a:p>
            <a:r>
              <a:rPr lang="en-US" sz="3600" dirty="0" smtClean="0">
                <a:solidFill>
                  <a:srgbClr val="0D0D0D"/>
                </a:solidFill>
                <a:latin typeface="+mj-lt"/>
                <a:cs typeface="Arial Narrow"/>
              </a:rPr>
              <a:t>LOREM </a:t>
            </a:r>
            <a:r>
              <a:rPr lang="en-US" sz="3600" b="1" dirty="0" smtClean="0">
                <a:solidFill>
                  <a:srgbClr val="CB6015"/>
                </a:solidFill>
                <a:latin typeface="+mj-lt"/>
                <a:cs typeface="Arial Narrow"/>
              </a:rPr>
              <a:t>IPSUM </a:t>
            </a:r>
            <a:endParaRPr lang="en-US" sz="3600" dirty="0">
              <a:solidFill>
                <a:srgbClr val="CB6015"/>
              </a:solidFill>
              <a:latin typeface="+mj-lt"/>
              <a:cs typeface="Arial Narrow"/>
            </a:endParaRPr>
          </a:p>
        </p:txBody>
      </p:sp>
      <p:sp>
        <p:nvSpPr>
          <p:cNvPr id="22" name="Text Placeholder 21"/>
          <p:cNvSpPr>
            <a:spLocks noGrp="1"/>
          </p:cNvSpPr>
          <p:nvPr>
            <p:ph type="body" sz="quarter" idx="13" hasCustomPrompt="1"/>
          </p:nvPr>
        </p:nvSpPr>
        <p:spPr>
          <a:xfrm>
            <a:off x="339725" y="5018089"/>
            <a:ext cx="4122739" cy="608012"/>
          </a:xfrm>
          <a:prstGeom prst="rect">
            <a:avLst/>
          </a:prstGeom>
        </p:spPr>
        <p:txBody>
          <a:bodyPr vert="horz"/>
          <a:lstStyle>
            <a:lvl1pPr marL="0" indent="0">
              <a:buNone/>
              <a:defRPr sz="1800"/>
            </a:lvl1pPr>
          </a:lstStyle>
          <a:p>
            <a:pPr lvl="0"/>
            <a:r>
              <a:rPr lang="en-US" dirty="0" smtClean="0"/>
              <a:t>Click to edit content</a:t>
            </a:r>
          </a:p>
        </p:txBody>
      </p:sp>
      <p:sp>
        <p:nvSpPr>
          <p:cNvPr id="23" name="Text Placeholder 21"/>
          <p:cNvSpPr>
            <a:spLocks noGrp="1"/>
          </p:cNvSpPr>
          <p:nvPr>
            <p:ph type="body" sz="quarter" idx="14" hasCustomPrompt="1"/>
          </p:nvPr>
        </p:nvSpPr>
        <p:spPr>
          <a:xfrm>
            <a:off x="4744605" y="5027748"/>
            <a:ext cx="4122739" cy="608012"/>
          </a:xfrm>
          <a:prstGeom prst="rect">
            <a:avLst/>
          </a:prstGeom>
        </p:spPr>
        <p:txBody>
          <a:bodyPr vert="horz"/>
          <a:lstStyle>
            <a:lvl1pPr marL="0" indent="0">
              <a:buNone/>
              <a:defRPr sz="1800"/>
            </a:lvl1pPr>
          </a:lstStyle>
          <a:p>
            <a:pPr lvl="0"/>
            <a:r>
              <a:rPr lang="en-US" dirty="0" smtClean="0"/>
              <a:t>Click to edit content</a:t>
            </a:r>
          </a:p>
        </p:txBody>
      </p:sp>
      <p:grpSp>
        <p:nvGrpSpPr>
          <p:cNvPr id="11" name="Group 10"/>
          <p:cNvGrpSpPr/>
          <p:nvPr userDrawn="1"/>
        </p:nvGrpSpPr>
        <p:grpSpPr>
          <a:xfrm flipV="1">
            <a:off x="4114186" y="6330458"/>
            <a:ext cx="4564148" cy="50771"/>
            <a:chOff x="467837" y="6056923"/>
            <a:chExt cx="8210496" cy="91333"/>
          </a:xfrm>
        </p:grpSpPr>
        <p:sp>
          <p:nvSpPr>
            <p:cNvPr id="12" name="Rectangle 11"/>
            <p:cNvSpPr/>
            <p:nvPr/>
          </p:nvSpPr>
          <p:spPr>
            <a:xfrm>
              <a:off x="467837" y="6056923"/>
              <a:ext cx="2733252" cy="91161"/>
            </a:xfrm>
            <a:prstGeom prst="rect">
              <a:avLst/>
            </a:prstGeom>
            <a:solidFill>
              <a:srgbClr val="CB601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3201089" y="6056923"/>
              <a:ext cx="2733252" cy="91161"/>
            </a:xfrm>
            <a:prstGeom prst="rect">
              <a:avLst/>
            </a:prstGeom>
            <a:solidFill>
              <a:srgbClr val="BCE5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5945081" y="6057095"/>
              <a:ext cx="2733252" cy="91161"/>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TextBox 14"/>
          <p:cNvSpPr txBox="1"/>
          <p:nvPr userDrawn="1"/>
        </p:nvSpPr>
        <p:spPr>
          <a:xfrm>
            <a:off x="6582059" y="6373338"/>
            <a:ext cx="4247444" cy="307777"/>
          </a:xfrm>
          <a:prstGeom prst="rect">
            <a:avLst/>
          </a:prstGeom>
          <a:noFill/>
        </p:spPr>
        <p:txBody>
          <a:bodyPr wrap="square" rtlCol="0">
            <a:spAutoFit/>
          </a:bodyPr>
          <a:lstStyle/>
          <a:p>
            <a:r>
              <a:rPr lang="en-US" sz="1400" dirty="0" smtClean="0">
                <a:solidFill>
                  <a:srgbClr val="BE4B12"/>
                </a:solidFill>
                <a:latin typeface="Arial Narrow Bold"/>
                <a:cs typeface="Arial Narrow Bold"/>
              </a:rPr>
              <a:t>www.neighborhood-centers.org</a:t>
            </a:r>
            <a:endParaRPr lang="en-US" sz="1400" dirty="0">
              <a:solidFill>
                <a:srgbClr val="BE4B12"/>
              </a:solidFill>
              <a:latin typeface="Arial Narrow Bold"/>
              <a:cs typeface="Arial Narrow Bold"/>
            </a:endParaRPr>
          </a:p>
        </p:txBody>
      </p:sp>
    </p:spTree>
    <p:extLst>
      <p:ext uri="{BB962C8B-B14F-4D97-AF65-F5344CB8AC3E}">
        <p14:creationId xmlns:p14="http://schemas.microsoft.com/office/powerpoint/2010/main" val="1013344500"/>
      </p:ext>
    </p:extLst>
  </p:cSld>
  <p:clrMapOvr>
    <a:masterClrMapping/>
  </p:clrMapOvr>
  <mc:AlternateContent xmlns:mc="http://schemas.openxmlformats.org/markup-compatibility/2006" xmlns:p14="http://schemas.microsoft.com/office/powerpoint/2010/main">
    <mc:Choice Requires="p14">
      <p:transition spd="slow" p14:dur="15000" advClick="0" advTm="15000"/>
    </mc:Choice>
    <mc:Fallback xmlns="">
      <p:transition spd="slow" advClick="0" advTm="1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3" name="Picture 2" descr="NeighborhoodCenters_Logo_T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37889" y="2183357"/>
            <a:ext cx="2610345" cy="2312729"/>
          </a:xfrm>
          <a:prstGeom prst="rect">
            <a:avLst/>
          </a:prstGeom>
        </p:spPr>
      </p:pic>
      <p:sp>
        <p:nvSpPr>
          <p:cNvPr id="4" name="Title 3"/>
          <p:cNvSpPr>
            <a:spLocks noGrp="1"/>
          </p:cNvSpPr>
          <p:nvPr>
            <p:ph type="title" hasCustomPrompt="1"/>
          </p:nvPr>
        </p:nvSpPr>
        <p:spPr>
          <a:xfrm>
            <a:off x="457200" y="4675207"/>
            <a:ext cx="8229600" cy="1143000"/>
          </a:xfrm>
          <a:prstGeom prst="rect">
            <a:avLst/>
          </a:prstGeom>
        </p:spPr>
        <p:txBody>
          <a:bodyPr vert="horz"/>
          <a:lstStyle>
            <a:lvl1pPr algn="r">
              <a:defRPr b="1">
                <a:solidFill>
                  <a:schemeClr val="accent4"/>
                </a:solidFill>
              </a:defRPr>
            </a:lvl1pPr>
          </a:lstStyle>
          <a:p>
            <a:r>
              <a:rPr lang="en-US" dirty="0" smtClean="0"/>
              <a:t>Click to edit department title</a:t>
            </a:r>
            <a:endParaRPr lang="en-US" dirty="0"/>
          </a:p>
        </p:txBody>
      </p:sp>
      <p:sp>
        <p:nvSpPr>
          <p:cNvPr id="5" name="TextBox 4"/>
          <p:cNvSpPr txBox="1"/>
          <p:nvPr userDrawn="1"/>
        </p:nvSpPr>
        <p:spPr>
          <a:xfrm>
            <a:off x="6582059" y="6373338"/>
            <a:ext cx="4247444" cy="307777"/>
          </a:xfrm>
          <a:prstGeom prst="rect">
            <a:avLst/>
          </a:prstGeom>
          <a:noFill/>
        </p:spPr>
        <p:txBody>
          <a:bodyPr wrap="square" rtlCol="0">
            <a:spAutoFit/>
          </a:bodyPr>
          <a:lstStyle/>
          <a:p>
            <a:r>
              <a:rPr lang="en-US" sz="1400" dirty="0" smtClean="0">
                <a:solidFill>
                  <a:srgbClr val="BE4B12"/>
                </a:solidFill>
                <a:latin typeface="Arial Narrow Bold"/>
                <a:cs typeface="Arial Narrow Bold"/>
              </a:rPr>
              <a:t>www.neighborhood-centers.org</a:t>
            </a:r>
            <a:endParaRPr lang="en-US" sz="1400" dirty="0">
              <a:solidFill>
                <a:srgbClr val="BE4B12"/>
              </a:solidFill>
              <a:latin typeface="Arial Narrow Bold"/>
              <a:cs typeface="Arial Narrow Bold"/>
            </a:endParaRPr>
          </a:p>
        </p:txBody>
      </p:sp>
      <p:grpSp>
        <p:nvGrpSpPr>
          <p:cNvPr id="6" name="Group 5"/>
          <p:cNvGrpSpPr/>
          <p:nvPr userDrawn="1"/>
        </p:nvGrpSpPr>
        <p:grpSpPr>
          <a:xfrm flipV="1">
            <a:off x="4114186" y="6330458"/>
            <a:ext cx="4564148" cy="50771"/>
            <a:chOff x="467837" y="6056923"/>
            <a:chExt cx="8210496" cy="91333"/>
          </a:xfrm>
        </p:grpSpPr>
        <p:sp>
          <p:nvSpPr>
            <p:cNvPr id="7" name="Rectangle 6"/>
            <p:cNvSpPr/>
            <p:nvPr/>
          </p:nvSpPr>
          <p:spPr>
            <a:xfrm>
              <a:off x="467837" y="6056923"/>
              <a:ext cx="2733252" cy="91161"/>
            </a:xfrm>
            <a:prstGeom prst="rect">
              <a:avLst/>
            </a:prstGeom>
            <a:solidFill>
              <a:srgbClr val="CB601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201089" y="6056923"/>
              <a:ext cx="2733252" cy="91161"/>
            </a:xfrm>
            <a:prstGeom prst="rect">
              <a:avLst/>
            </a:prstGeom>
            <a:solidFill>
              <a:srgbClr val="BCE5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945081" y="6057095"/>
              <a:ext cx="2733252" cy="91161"/>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10940599"/>
      </p:ext>
    </p:extLst>
  </p:cSld>
  <p:clrMapOvr>
    <a:masterClrMapping/>
  </p:clrMapOvr>
  <mc:AlternateContent xmlns:mc="http://schemas.openxmlformats.org/markup-compatibility/2006" xmlns:p14="http://schemas.microsoft.com/office/powerpoint/2010/main">
    <mc:Choice Requires="p14">
      <p:transition spd="slow" p14:dur="15000" advClick="0" advTm="15000"/>
    </mc:Choice>
    <mc:Fallback xmlns="">
      <p:transition spd="slow" advClick="0" advTm="1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vert="horz"/>
          <a:lstStyle>
            <a:lvl1pPr algn="l">
              <a:defRPr sz="4400" baseline="0"/>
            </a:lvl1pPr>
          </a:lstStyle>
          <a:p>
            <a:r>
              <a:rPr lang="en-US" sz="3600" dirty="0" smtClean="0">
                <a:solidFill>
                  <a:srgbClr val="0D0D0D"/>
                </a:solidFill>
                <a:latin typeface="+mj-lt"/>
                <a:cs typeface="Arial Narrow"/>
              </a:rPr>
              <a:t>LOREM </a:t>
            </a:r>
            <a:r>
              <a:rPr lang="en-US" sz="3600" b="1" dirty="0" smtClean="0">
                <a:solidFill>
                  <a:srgbClr val="CB6015"/>
                </a:solidFill>
                <a:latin typeface="+mj-lt"/>
                <a:cs typeface="Arial Narrow"/>
              </a:rPr>
              <a:t>IPSUM</a:t>
            </a:r>
            <a:endParaRPr lang="en-US" dirty="0"/>
          </a:p>
        </p:txBody>
      </p:sp>
      <p:sp>
        <p:nvSpPr>
          <p:cNvPr id="3" name="Rectangle 2"/>
          <p:cNvSpPr/>
          <p:nvPr userDrawn="1"/>
        </p:nvSpPr>
        <p:spPr>
          <a:xfrm>
            <a:off x="0" y="1744128"/>
            <a:ext cx="9144000" cy="4078576"/>
          </a:xfrm>
          <a:prstGeom prst="rect">
            <a:avLst/>
          </a:prstGeom>
          <a:solidFill>
            <a:schemeClr val="accent1">
              <a:alpha val="5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quarter" idx="10" hasCustomPrompt="1"/>
          </p:nvPr>
        </p:nvSpPr>
        <p:spPr>
          <a:xfrm>
            <a:off x="457200" y="1968500"/>
            <a:ext cx="8147051" cy="2951163"/>
          </a:xfrm>
          <a:prstGeom prst="rect">
            <a:avLst/>
          </a:prstGeom>
        </p:spPr>
        <p:txBody>
          <a:bodyPr vert="horz"/>
          <a:lstStyle/>
          <a:p>
            <a:r>
              <a:rPr lang="en-US" dirty="0" smtClean="0">
                <a:solidFill>
                  <a:schemeClr val="bg1"/>
                </a:solidFill>
              </a:rPr>
              <a:t>Insert full</a:t>
            </a:r>
            <a:r>
              <a:rPr lang="en-US" baseline="0" dirty="0" smtClean="0">
                <a:solidFill>
                  <a:schemeClr val="bg1"/>
                </a:solidFill>
              </a:rPr>
              <a:t> size photo behind orange transparent layer</a:t>
            </a:r>
          </a:p>
          <a:p>
            <a:endParaRPr lang="en-US" baseline="0" dirty="0" smtClean="0">
              <a:solidFill>
                <a:schemeClr val="bg1"/>
              </a:solidFill>
            </a:endParaRPr>
          </a:p>
          <a:p>
            <a:r>
              <a:rPr lang="en-US" baseline="0" dirty="0" smtClean="0">
                <a:solidFill>
                  <a:schemeClr val="bg1"/>
                </a:solidFill>
              </a:rPr>
              <a:t>Add white text in front of photo </a:t>
            </a:r>
          </a:p>
        </p:txBody>
      </p:sp>
    </p:spTree>
    <p:extLst>
      <p:ext uri="{BB962C8B-B14F-4D97-AF65-F5344CB8AC3E}">
        <p14:creationId xmlns:p14="http://schemas.microsoft.com/office/powerpoint/2010/main" val="2940046635"/>
      </p:ext>
    </p:extLst>
  </p:cSld>
  <p:clrMapOvr>
    <a:masterClrMapping/>
  </p:clrMapOvr>
  <mc:AlternateContent xmlns:mc="http://schemas.openxmlformats.org/markup-compatibility/2006" xmlns:p14="http://schemas.microsoft.com/office/powerpoint/2010/main">
    <mc:Choice Requires="p14">
      <p:transition spd="slow" p14:dur="15000" advClick="0" advTm="15000"/>
    </mc:Choice>
    <mc:Fallback xmlns="">
      <p:transition spd="slow" advClick="0" advTm="15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420551"/>
      </p:ext>
    </p:extLst>
  </p:cSld>
  <p:clrMapOvr>
    <a:masterClrMapping/>
  </p:clrMapOvr>
  <mc:AlternateContent xmlns:mc="http://schemas.openxmlformats.org/markup-compatibility/2006" xmlns:p14="http://schemas.microsoft.com/office/powerpoint/2010/main">
    <mc:Choice Requires="p14">
      <p:transition spd="slow" p14:dur="15000" advClick="0" advTm="15000"/>
    </mc:Choice>
    <mc:Fallback xmlns="">
      <p:transition spd="slow" advClick="0" advTm="1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9"/>
            <a:ext cx="8229600" cy="727117"/>
          </a:xfrm>
          <a:prstGeom prst="rect">
            <a:avLst/>
          </a:prstGeom>
        </p:spPr>
        <p:txBody>
          <a:bodyPr vert="horz"/>
          <a:lstStyle>
            <a:lvl1pPr algn="l">
              <a:defRPr sz="4400"/>
            </a:lvl1pPr>
          </a:lstStyle>
          <a:p>
            <a:r>
              <a:rPr lang="en-US" sz="3600" dirty="0" smtClean="0">
                <a:solidFill>
                  <a:srgbClr val="0D0D0D"/>
                </a:solidFill>
                <a:latin typeface="+mj-lt"/>
                <a:cs typeface="Arial Narrow"/>
              </a:rPr>
              <a:t>LOREM </a:t>
            </a:r>
            <a:r>
              <a:rPr lang="en-US" sz="3600" b="1" dirty="0" smtClean="0">
                <a:solidFill>
                  <a:srgbClr val="CB6015"/>
                </a:solidFill>
                <a:latin typeface="+mj-lt"/>
                <a:cs typeface="Arial Narrow"/>
              </a:rPr>
              <a:t>IPSUM</a:t>
            </a:r>
            <a:endParaRPr lang="en-US" sz="3600" dirty="0" smtClean="0">
              <a:solidFill>
                <a:srgbClr val="0D0D0D"/>
              </a:solidFill>
              <a:latin typeface="+mj-lt"/>
              <a:cs typeface="Arial Narrow"/>
            </a:endParaRPr>
          </a:p>
        </p:txBody>
      </p:sp>
      <p:sp>
        <p:nvSpPr>
          <p:cNvPr id="4" name="Picture Placeholder 3"/>
          <p:cNvSpPr>
            <a:spLocks noGrp="1"/>
          </p:cNvSpPr>
          <p:nvPr>
            <p:ph type="pic" sz="quarter" idx="10"/>
          </p:nvPr>
        </p:nvSpPr>
        <p:spPr>
          <a:xfrm>
            <a:off x="457201" y="1127126"/>
            <a:ext cx="3236913" cy="4964113"/>
          </a:xfrm>
          <a:prstGeom prst="rect">
            <a:avLst/>
          </a:prstGeom>
        </p:spPr>
        <p:txBody>
          <a:bodyPr vert="horz"/>
          <a:lstStyle/>
          <a:p>
            <a:endParaRPr lang="en-US"/>
          </a:p>
        </p:txBody>
      </p:sp>
      <p:sp>
        <p:nvSpPr>
          <p:cNvPr id="6" name="Text Placeholder 5"/>
          <p:cNvSpPr>
            <a:spLocks noGrp="1"/>
          </p:cNvSpPr>
          <p:nvPr>
            <p:ph type="body" sz="quarter" idx="11" hasCustomPrompt="1"/>
          </p:nvPr>
        </p:nvSpPr>
        <p:spPr>
          <a:xfrm>
            <a:off x="3836989" y="1127126"/>
            <a:ext cx="4849812" cy="4964113"/>
          </a:xfrm>
          <a:prstGeom prst="rect">
            <a:avLst/>
          </a:prstGeom>
        </p:spPr>
        <p:txBody>
          <a:bodyPr vert="horz"/>
          <a:lstStyle>
            <a:lvl5pPr>
              <a:defRPr baseline="0"/>
            </a:lvl5pPr>
          </a:lstStyle>
          <a:p>
            <a:pPr lvl="0"/>
            <a:r>
              <a:rPr lang="en-US" dirty="0" smtClean="0"/>
              <a:t>Click to edit content</a:t>
            </a:r>
          </a:p>
          <a:p>
            <a:pPr lvl="2"/>
            <a:r>
              <a:rPr lang="en-US" dirty="0" smtClean="0"/>
              <a:t>Second level</a:t>
            </a:r>
          </a:p>
          <a:p>
            <a:pPr lvl="3"/>
            <a:r>
              <a:rPr lang="en-US" dirty="0" smtClean="0"/>
              <a:t>Third level</a:t>
            </a:r>
          </a:p>
          <a:p>
            <a:pPr lvl="4"/>
            <a:r>
              <a:rPr lang="en-US" dirty="0" smtClean="0"/>
              <a:t>Fourth level</a:t>
            </a:r>
            <a:endParaRPr lang="en-US" dirty="0"/>
          </a:p>
        </p:txBody>
      </p:sp>
      <p:grpSp>
        <p:nvGrpSpPr>
          <p:cNvPr id="5" name="Group 4"/>
          <p:cNvGrpSpPr/>
          <p:nvPr userDrawn="1"/>
        </p:nvGrpSpPr>
        <p:grpSpPr>
          <a:xfrm flipV="1">
            <a:off x="4114186" y="6330458"/>
            <a:ext cx="4564148" cy="50771"/>
            <a:chOff x="467837" y="6056923"/>
            <a:chExt cx="8210496" cy="91333"/>
          </a:xfrm>
        </p:grpSpPr>
        <p:sp>
          <p:nvSpPr>
            <p:cNvPr id="7" name="Rectangle 6"/>
            <p:cNvSpPr/>
            <p:nvPr/>
          </p:nvSpPr>
          <p:spPr>
            <a:xfrm>
              <a:off x="467837" y="6056923"/>
              <a:ext cx="2733252" cy="91161"/>
            </a:xfrm>
            <a:prstGeom prst="rect">
              <a:avLst/>
            </a:prstGeom>
            <a:solidFill>
              <a:srgbClr val="CB601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201089" y="6056923"/>
              <a:ext cx="2733252" cy="91161"/>
            </a:xfrm>
            <a:prstGeom prst="rect">
              <a:avLst/>
            </a:prstGeom>
            <a:solidFill>
              <a:srgbClr val="BCE5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945081" y="6057095"/>
              <a:ext cx="2733252" cy="91161"/>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TextBox 9"/>
          <p:cNvSpPr txBox="1"/>
          <p:nvPr userDrawn="1"/>
        </p:nvSpPr>
        <p:spPr>
          <a:xfrm>
            <a:off x="6582059" y="6373338"/>
            <a:ext cx="4247444" cy="307777"/>
          </a:xfrm>
          <a:prstGeom prst="rect">
            <a:avLst/>
          </a:prstGeom>
          <a:noFill/>
        </p:spPr>
        <p:txBody>
          <a:bodyPr wrap="square" rtlCol="0">
            <a:spAutoFit/>
          </a:bodyPr>
          <a:lstStyle/>
          <a:p>
            <a:r>
              <a:rPr lang="en-US" sz="1400" dirty="0" smtClean="0">
                <a:solidFill>
                  <a:srgbClr val="BE4B12"/>
                </a:solidFill>
                <a:latin typeface="Arial Narrow Bold"/>
                <a:cs typeface="Arial Narrow Bold"/>
              </a:rPr>
              <a:t>www.neighborhood-centers.org</a:t>
            </a:r>
            <a:endParaRPr lang="en-US" sz="1400" dirty="0">
              <a:solidFill>
                <a:srgbClr val="BE4B12"/>
              </a:solidFill>
              <a:latin typeface="Arial Narrow Bold"/>
              <a:cs typeface="Arial Narrow Bold"/>
            </a:endParaRPr>
          </a:p>
        </p:txBody>
      </p:sp>
    </p:spTree>
    <p:extLst>
      <p:ext uri="{BB962C8B-B14F-4D97-AF65-F5344CB8AC3E}">
        <p14:creationId xmlns:p14="http://schemas.microsoft.com/office/powerpoint/2010/main" val="1190423934"/>
      </p:ext>
    </p:extLst>
  </p:cSld>
  <p:clrMapOvr>
    <a:masterClrMapping/>
  </p:clrMapOvr>
  <mc:AlternateContent xmlns:mc="http://schemas.openxmlformats.org/markup-compatibility/2006" xmlns:p14="http://schemas.microsoft.com/office/powerpoint/2010/main">
    <mc:Choice Requires="p14">
      <p:transition spd="slow" p14:dur="15000" advClick="0" advTm="15000"/>
    </mc:Choice>
    <mc:Fallback xmlns="">
      <p:transition spd="slow" advClick="0" advTm="1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lgn="l">
              <a:defRPr sz="4400"/>
            </a:lvl1pPr>
          </a:lstStyle>
          <a:p>
            <a:r>
              <a:rPr lang="en-US" sz="3600" dirty="0" smtClean="0">
                <a:solidFill>
                  <a:srgbClr val="0D0D0D"/>
                </a:solidFill>
                <a:latin typeface="+mj-lt"/>
                <a:cs typeface="Arial Narrow"/>
              </a:rPr>
              <a:t>LOREM </a:t>
            </a:r>
            <a:r>
              <a:rPr lang="en-US" sz="3600" b="1" dirty="0" smtClean="0">
                <a:solidFill>
                  <a:srgbClr val="CB6015"/>
                </a:solidFill>
                <a:latin typeface="+mj-lt"/>
                <a:cs typeface="Arial Narrow"/>
              </a:rPr>
              <a:t>IPSUM </a:t>
            </a:r>
            <a:endParaRPr lang="en-US" dirty="0"/>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5" name="Group 4"/>
          <p:cNvGrpSpPr/>
          <p:nvPr userDrawn="1"/>
        </p:nvGrpSpPr>
        <p:grpSpPr>
          <a:xfrm flipV="1">
            <a:off x="4114186" y="6330458"/>
            <a:ext cx="4564148" cy="50771"/>
            <a:chOff x="467837" y="6056923"/>
            <a:chExt cx="8210496" cy="91333"/>
          </a:xfrm>
        </p:grpSpPr>
        <p:sp>
          <p:nvSpPr>
            <p:cNvPr id="6" name="Rectangle 5"/>
            <p:cNvSpPr/>
            <p:nvPr/>
          </p:nvSpPr>
          <p:spPr>
            <a:xfrm>
              <a:off x="467837" y="6056923"/>
              <a:ext cx="2733252" cy="91161"/>
            </a:xfrm>
            <a:prstGeom prst="rect">
              <a:avLst/>
            </a:prstGeom>
            <a:solidFill>
              <a:srgbClr val="CB601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201089" y="6056923"/>
              <a:ext cx="2733252" cy="91161"/>
            </a:xfrm>
            <a:prstGeom prst="rect">
              <a:avLst/>
            </a:prstGeom>
            <a:solidFill>
              <a:srgbClr val="BCE5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945081" y="6057095"/>
              <a:ext cx="2733252" cy="91161"/>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TextBox 8"/>
          <p:cNvSpPr txBox="1"/>
          <p:nvPr userDrawn="1"/>
        </p:nvSpPr>
        <p:spPr>
          <a:xfrm>
            <a:off x="6582059" y="6373338"/>
            <a:ext cx="4247444" cy="307777"/>
          </a:xfrm>
          <a:prstGeom prst="rect">
            <a:avLst/>
          </a:prstGeom>
          <a:noFill/>
        </p:spPr>
        <p:txBody>
          <a:bodyPr wrap="square" rtlCol="0">
            <a:spAutoFit/>
          </a:bodyPr>
          <a:lstStyle/>
          <a:p>
            <a:r>
              <a:rPr lang="en-US" sz="1400" dirty="0" smtClean="0">
                <a:solidFill>
                  <a:srgbClr val="BE4B12"/>
                </a:solidFill>
                <a:latin typeface="Arial Narrow Bold"/>
                <a:cs typeface="Arial Narrow Bold"/>
              </a:rPr>
              <a:t>www.neighborhood-centers.org</a:t>
            </a:r>
            <a:endParaRPr lang="en-US" sz="1400" dirty="0">
              <a:solidFill>
                <a:srgbClr val="BE4B12"/>
              </a:solidFill>
              <a:latin typeface="Arial Narrow Bold"/>
              <a:cs typeface="Arial Narrow Bold"/>
            </a:endParaRPr>
          </a:p>
        </p:txBody>
      </p:sp>
    </p:spTree>
    <p:extLst>
      <p:ext uri="{BB962C8B-B14F-4D97-AF65-F5344CB8AC3E}">
        <p14:creationId xmlns:p14="http://schemas.microsoft.com/office/powerpoint/2010/main" val="2370173616"/>
      </p:ext>
    </p:extLst>
  </p:cSld>
  <p:clrMapOvr>
    <a:masterClrMapping/>
  </p:clrMapOvr>
  <mc:AlternateContent xmlns:mc="http://schemas.openxmlformats.org/markup-compatibility/2006" xmlns:p14="http://schemas.microsoft.com/office/powerpoint/2010/main">
    <mc:Choice Requires="p14">
      <p:transition spd="slow" p14:dur="15000" advClick="0" advTm="15000"/>
    </mc:Choice>
    <mc:Fallback xmlns="">
      <p:transition spd="slow" advClick="0" advTm="1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1" y="1"/>
            <a:ext cx="9164991" cy="515188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65000"/>
                  <a:lumOff val="35000"/>
                </a:schemeClr>
              </a:solidFill>
            </a:endParaRPr>
          </a:p>
        </p:txBody>
      </p:sp>
      <p:sp>
        <p:nvSpPr>
          <p:cNvPr id="2" name="Title 1"/>
          <p:cNvSpPr>
            <a:spLocks noGrp="1"/>
          </p:cNvSpPr>
          <p:nvPr>
            <p:ph type="title" hasCustomPrompt="1"/>
          </p:nvPr>
        </p:nvSpPr>
        <p:spPr>
          <a:xfrm>
            <a:off x="722313" y="3351479"/>
            <a:ext cx="7772400" cy="1362075"/>
          </a:xfrm>
          <a:prstGeom prst="rect">
            <a:avLst/>
          </a:prstGeom>
        </p:spPr>
        <p:txBody>
          <a:bodyPr anchor="t"/>
          <a:lstStyle>
            <a:lvl1pPr algn="l">
              <a:defRPr sz="4000" b="1" cap="all" baseline="0">
                <a:solidFill>
                  <a:schemeClr val="bg1"/>
                </a:solidFill>
              </a:defRPr>
            </a:lvl1pPr>
          </a:lstStyle>
          <a:p>
            <a:r>
              <a:rPr lang="en-US" dirty="0" smtClean="0"/>
              <a:t>Click to edit Section break title</a:t>
            </a:r>
            <a:endParaRPr lang="en-US" dirty="0"/>
          </a:p>
        </p:txBody>
      </p:sp>
    </p:spTree>
    <p:extLst>
      <p:ext uri="{BB962C8B-B14F-4D97-AF65-F5344CB8AC3E}">
        <p14:creationId xmlns:p14="http://schemas.microsoft.com/office/powerpoint/2010/main" val="1680431209"/>
      </p:ext>
    </p:extLst>
  </p:cSld>
  <p:clrMapOvr>
    <a:masterClrMapping/>
  </p:clrMapOvr>
  <mc:AlternateContent xmlns:mc="http://schemas.openxmlformats.org/markup-compatibility/2006" xmlns:p14="http://schemas.microsoft.com/office/powerpoint/2010/main">
    <mc:Choice Requires="p14">
      <p:transition spd="slow" p14:dur="15000" advClick="0" advTm="15000"/>
    </mc:Choice>
    <mc:Fallback xmlns="">
      <p:transition spd="slow" advClick="0" advTm="1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lgn="l">
              <a:defRPr sz="4400"/>
            </a:lvl1pPr>
          </a:lstStyle>
          <a:p>
            <a:r>
              <a:rPr lang="en-US" sz="3600" dirty="0" smtClean="0">
                <a:solidFill>
                  <a:srgbClr val="0D0D0D"/>
                </a:solidFill>
                <a:latin typeface="+mj-lt"/>
                <a:cs typeface="Arial Narrow"/>
              </a:rPr>
              <a:t>LOREM </a:t>
            </a:r>
            <a:r>
              <a:rPr lang="en-US" sz="3600" b="1" dirty="0" smtClean="0">
                <a:solidFill>
                  <a:srgbClr val="CB6015"/>
                </a:solidFill>
                <a:latin typeface="+mj-lt"/>
                <a:cs typeface="Arial Narrow"/>
              </a:rPr>
              <a:t>IPSUM </a:t>
            </a:r>
            <a:endParaRPr lang="en-US" dirty="0"/>
          </a:p>
        </p:txBody>
      </p:sp>
      <p:sp>
        <p:nvSpPr>
          <p:cNvPr id="3" name="Content Placeholder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5" name="Group 4"/>
          <p:cNvGrpSpPr/>
          <p:nvPr userDrawn="1"/>
        </p:nvGrpSpPr>
        <p:grpSpPr>
          <a:xfrm flipV="1">
            <a:off x="4114186" y="6330458"/>
            <a:ext cx="4564148" cy="50771"/>
            <a:chOff x="467837" y="6056923"/>
            <a:chExt cx="8210496" cy="91333"/>
          </a:xfrm>
        </p:grpSpPr>
        <p:sp>
          <p:nvSpPr>
            <p:cNvPr id="6" name="Rectangle 5"/>
            <p:cNvSpPr/>
            <p:nvPr/>
          </p:nvSpPr>
          <p:spPr>
            <a:xfrm>
              <a:off x="467837" y="6056923"/>
              <a:ext cx="2733252" cy="91161"/>
            </a:xfrm>
            <a:prstGeom prst="rect">
              <a:avLst/>
            </a:prstGeom>
            <a:solidFill>
              <a:srgbClr val="CB601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201089" y="6056923"/>
              <a:ext cx="2733252" cy="91161"/>
            </a:xfrm>
            <a:prstGeom prst="rect">
              <a:avLst/>
            </a:prstGeom>
            <a:solidFill>
              <a:srgbClr val="BCE5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945081" y="6057095"/>
              <a:ext cx="2733252" cy="91161"/>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27935090"/>
      </p:ext>
    </p:extLst>
  </p:cSld>
  <p:clrMapOvr>
    <a:masterClrMapping/>
  </p:clrMapOvr>
  <mc:AlternateContent xmlns:mc="http://schemas.openxmlformats.org/markup-compatibility/2006" xmlns:p14="http://schemas.microsoft.com/office/powerpoint/2010/main">
    <mc:Choice Requires="p14">
      <p:transition spd="slow" p14:dur="15000" advClick="0" advTm="15000"/>
    </mc:Choice>
    <mc:Fallback xmlns="">
      <p:transition spd="slow" advClick="0" advTm="1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20990" y="1377415"/>
            <a:ext cx="9164991" cy="4472121"/>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lumMod val="65000"/>
                  <a:lumOff val="35000"/>
                </a:schemeClr>
              </a:solidFill>
            </a:endParaRPr>
          </a:p>
        </p:txBody>
      </p:sp>
      <p:sp>
        <p:nvSpPr>
          <p:cNvPr id="7" name="TextBox 6"/>
          <p:cNvSpPr txBox="1"/>
          <p:nvPr userDrawn="1"/>
        </p:nvSpPr>
        <p:spPr>
          <a:xfrm>
            <a:off x="4069466" y="6341470"/>
            <a:ext cx="184731" cy="369332"/>
          </a:xfrm>
          <a:prstGeom prst="rect">
            <a:avLst/>
          </a:prstGeom>
          <a:noFill/>
        </p:spPr>
        <p:txBody>
          <a:bodyPr wrap="none" rtlCol="0">
            <a:spAutoFit/>
          </a:bodyPr>
          <a:lstStyle/>
          <a:p>
            <a:endParaRPr lang="en-US" dirty="0"/>
          </a:p>
        </p:txBody>
      </p:sp>
      <p:sp>
        <p:nvSpPr>
          <p:cNvPr id="8" name="TextBox 7"/>
          <p:cNvSpPr txBox="1"/>
          <p:nvPr userDrawn="1"/>
        </p:nvSpPr>
        <p:spPr>
          <a:xfrm>
            <a:off x="3148246" y="6278860"/>
            <a:ext cx="184731" cy="369332"/>
          </a:xfrm>
          <a:prstGeom prst="rect">
            <a:avLst/>
          </a:prstGeom>
          <a:noFill/>
        </p:spPr>
        <p:txBody>
          <a:bodyPr wrap="none" rtlCol="0">
            <a:spAutoFit/>
          </a:bodyPr>
          <a:lstStyle/>
          <a:p>
            <a:endParaRPr lang="en-US" dirty="0"/>
          </a:p>
        </p:txBody>
      </p:sp>
      <p:sp>
        <p:nvSpPr>
          <p:cNvPr id="11" name="Title 10"/>
          <p:cNvSpPr>
            <a:spLocks noGrp="1"/>
          </p:cNvSpPr>
          <p:nvPr>
            <p:ph type="title" hasCustomPrompt="1"/>
          </p:nvPr>
        </p:nvSpPr>
        <p:spPr>
          <a:xfrm>
            <a:off x="457200" y="274639"/>
            <a:ext cx="8229600" cy="852337"/>
          </a:xfrm>
          <a:prstGeom prst="rect">
            <a:avLst/>
          </a:prstGeom>
        </p:spPr>
        <p:txBody>
          <a:bodyPr vert="horz"/>
          <a:lstStyle>
            <a:lvl1pPr algn="l">
              <a:defRPr lang="en-US" sz="4400" dirty="0" smtClean="0">
                <a:solidFill>
                  <a:srgbClr val="CB6015"/>
                </a:solidFill>
                <a:cs typeface="Arial Narrow"/>
              </a:defRPr>
            </a:lvl1pPr>
          </a:lstStyle>
          <a:p>
            <a:r>
              <a:rPr lang="en-US" sz="3600" dirty="0" smtClean="0">
                <a:solidFill>
                  <a:srgbClr val="0D0D0D"/>
                </a:solidFill>
                <a:latin typeface="+mn-lt"/>
                <a:cs typeface="Arial Narrow"/>
              </a:rPr>
              <a:t>LOREM </a:t>
            </a:r>
            <a:r>
              <a:rPr lang="en-US" sz="3600" b="1" dirty="0" smtClean="0">
                <a:solidFill>
                  <a:srgbClr val="CB6015"/>
                </a:solidFill>
                <a:latin typeface="+mn-lt"/>
                <a:cs typeface="Arial Narrow"/>
              </a:rPr>
              <a:t>IPSUM</a:t>
            </a:r>
            <a:endParaRPr lang="en-US" sz="3600" dirty="0" smtClean="0">
              <a:solidFill>
                <a:srgbClr val="CB6015"/>
              </a:solidFill>
              <a:latin typeface="+mn-lt"/>
              <a:cs typeface="Arial Narrow"/>
            </a:endParaRPr>
          </a:p>
        </p:txBody>
      </p:sp>
    </p:spTree>
    <p:extLst>
      <p:ext uri="{BB962C8B-B14F-4D97-AF65-F5344CB8AC3E}">
        <p14:creationId xmlns:p14="http://schemas.microsoft.com/office/powerpoint/2010/main" val="1382174972"/>
      </p:ext>
    </p:extLst>
  </p:cSld>
  <p:clrMapOvr>
    <a:masterClrMapping/>
  </p:clrMapOvr>
  <mc:AlternateContent xmlns:mc="http://schemas.openxmlformats.org/markup-compatibility/2006" xmlns:p14="http://schemas.microsoft.com/office/powerpoint/2010/main">
    <mc:Choice Requires="p14">
      <p:transition spd="slow" p14:dur="15000" advClick="0" advTm="15000"/>
    </mc:Choice>
    <mc:Fallback xmlns="">
      <p:transition spd="slow" advClick="0" advTm="1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457201" y="274638"/>
            <a:ext cx="2109695" cy="1143000"/>
          </a:xfrm>
          <a:prstGeom prst="rect">
            <a:avLst/>
          </a:prstGeom>
        </p:spPr>
        <p:txBody>
          <a:bodyPr vert="horz"/>
          <a:lstStyle>
            <a:lvl1pPr algn="l">
              <a:defRPr sz="4400"/>
            </a:lvl1pPr>
          </a:lstStyle>
          <a:p>
            <a:r>
              <a:rPr lang="en-US" sz="3600" dirty="0" smtClean="0">
                <a:solidFill>
                  <a:srgbClr val="0D0D0D"/>
                </a:solidFill>
                <a:latin typeface="+mj-lt"/>
                <a:cs typeface="Arial Narrow"/>
              </a:rPr>
              <a:t>LOREM</a:t>
            </a:r>
            <a:br>
              <a:rPr lang="en-US" sz="3600" dirty="0" smtClean="0">
                <a:solidFill>
                  <a:srgbClr val="0D0D0D"/>
                </a:solidFill>
                <a:latin typeface="+mj-lt"/>
                <a:cs typeface="Arial Narrow"/>
              </a:rPr>
            </a:br>
            <a:r>
              <a:rPr lang="en-US" sz="3600" b="1" dirty="0" smtClean="0">
                <a:solidFill>
                  <a:srgbClr val="CB6015"/>
                </a:solidFill>
                <a:latin typeface="+mj-lt"/>
                <a:cs typeface="Arial Narrow"/>
              </a:rPr>
              <a:t>IPSUM</a:t>
            </a:r>
            <a:endParaRPr lang="en-US" sz="3600" b="1" dirty="0">
              <a:solidFill>
                <a:srgbClr val="CB6015"/>
              </a:solidFill>
              <a:latin typeface="+mj-lt"/>
              <a:cs typeface="Arial Narrow"/>
            </a:endParaRPr>
          </a:p>
        </p:txBody>
      </p:sp>
      <p:sp>
        <p:nvSpPr>
          <p:cNvPr id="10" name="Rectangle 9"/>
          <p:cNvSpPr/>
          <p:nvPr userDrawn="1"/>
        </p:nvSpPr>
        <p:spPr>
          <a:xfrm rot="16200000">
            <a:off x="3758239" y="-1790016"/>
            <a:ext cx="1627525" cy="9144001"/>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CB6015"/>
              </a:solidFill>
            </a:endParaRPr>
          </a:p>
        </p:txBody>
      </p:sp>
      <p:sp>
        <p:nvSpPr>
          <p:cNvPr id="11" name="Rectangle 10"/>
          <p:cNvSpPr/>
          <p:nvPr userDrawn="1"/>
        </p:nvSpPr>
        <p:spPr>
          <a:xfrm rot="16200000">
            <a:off x="3758239" y="-162490"/>
            <a:ext cx="1627525" cy="9144001"/>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CB6015"/>
              </a:solidFill>
            </a:endParaRPr>
          </a:p>
        </p:txBody>
      </p:sp>
      <p:sp>
        <p:nvSpPr>
          <p:cNvPr id="12" name="Rectangle 11"/>
          <p:cNvSpPr/>
          <p:nvPr userDrawn="1"/>
        </p:nvSpPr>
        <p:spPr>
          <a:xfrm rot="16200000">
            <a:off x="3758239" y="1472238"/>
            <a:ext cx="1627525" cy="9144001"/>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CB6015"/>
              </a:solidFill>
            </a:endParaRPr>
          </a:p>
        </p:txBody>
      </p:sp>
      <p:sp>
        <p:nvSpPr>
          <p:cNvPr id="3" name="Text Placeholder 2"/>
          <p:cNvSpPr>
            <a:spLocks noGrp="1"/>
          </p:cNvSpPr>
          <p:nvPr>
            <p:ph type="body" sz="quarter" idx="10" hasCustomPrompt="1"/>
          </p:nvPr>
        </p:nvSpPr>
        <p:spPr>
          <a:xfrm>
            <a:off x="457200" y="2414589"/>
            <a:ext cx="5535613" cy="698500"/>
          </a:xfrm>
          <a:prstGeom prst="rect">
            <a:avLst/>
          </a:prstGeom>
        </p:spPr>
        <p:txBody>
          <a:bodyPr vert="horz"/>
          <a:lstStyle>
            <a:lvl1pPr marL="0" indent="0">
              <a:buNone/>
              <a:defRPr sz="33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Insert text</a:t>
            </a:r>
            <a:endParaRPr lang="en-US" dirty="0"/>
          </a:p>
        </p:txBody>
      </p:sp>
      <p:sp>
        <p:nvSpPr>
          <p:cNvPr id="13" name="Text Placeholder 2"/>
          <p:cNvSpPr>
            <a:spLocks noGrp="1"/>
          </p:cNvSpPr>
          <p:nvPr>
            <p:ph type="body" sz="quarter" idx="11" hasCustomPrompt="1"/>
          </p:nvPr>
        </p:nvSpPr>
        <p:spPr>
          <a:xfrm>
            <a:off x="457200" y="4060677"/>
            <a:ext cx="5535613" cy="698500"/>
          </a:xfrm>
          <a:prstGeom prst="rect">
            <a:avLst/>
          </a:prstGeom>
        </p:spPr>
        <p:txBody>
          <a:bodyPr vert="horz"/>
          <a:lstStyle>
            <a:lvl1pPr marL="0" indent="0">
              <a:buNone/>
              <a:defRPr sz="33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Insert text</a:t>
            </a:r>
            <a:endParaRPr lang="en-US" dirty="0"/>
          </a:p>
        </p:txBody>
      </p:sp>
      <p:sp>
        <p:nvSpPr>
          <p:cNvPr id="14" name="Text Placeholder 2"/>
          <p:cNvSpPr>
            <a:spLocks noGrp="1"/>
          </p:cNvSpPr>
          <p:nvPr>
            <p:ph type="body" sz="quarter" idx="12" hasCustomPrompt="1"/>
          </p:nvPr>
        </p:nvSpPr>
        <p:spPr>
          <a:xfrm>
            <a:off x="457200" y="5715363"/>
            <a:ext cx="5535613" cy="698500"/>
          </a:xfrm>
          <a:prstGeom prst="rect">
            <a:avLst/>
          </a:prstGeom>
        </p:spPr>
        <p:txBody>
          <a:bodyPr vert="horz"/>
          <a:lstStyle>
            <a:lvl1pPr marL="0" indent="0">
              <a:buNone/>
              <a:defRPr sz="33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Insert text</a:t>
            </a:r>
            <a:endParaRPr lang="en-US" dirty="0"/>
          </a:p>
        </p:txBody>
      </p:sp>
    </p:spTree>
    <p:extLst>
      <p:ext uri="{BB962C8B-B14F-4D97-AF65-F5344CB8AC3E}">
        <p14:creationId xmlns:p14="http://schemas.microsoft.com/office/powerpoint/2010/main" val="2295301105"/>
      </p:ext>
    </p:extLst>
  </p:cSld>
  <p:clrMapOvr>
    <a:masterClrMapping/>
  </p:clrMapOvr>
  <mc:AlternateContent xmlns:mc="http://schemas.openxmlformats.org/markup-compatibility/2006" xmlns:p14="http://schemas.microsoft.com/office/powerpoint/2010/main">
    <mc:Choice Requires="p14">
      <p:transition spd="slow" p14:dur="15000" advClick="0" advTm="15000"/>
    </mc:Choice>
    <mc:Fallback xmlns="">
      <p:transition spd="slow" advClick="0" advTm="1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9" name="Rectangle 8"/>
          <p:cNvSpPr/>
          <p:nvPr userDrawn="1"/>
        </p:nvSpPr>
        <p:spPr>
          <a:xfrm>
            <a:off x="457201" y="1435101"/>
            <a:ext cx="3008313" cy="4691063"/>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457201" y="273050"/>
            <a:ext cx="3008313" cy="11620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1" y="273050"/>
            <a:ext cx="3008313" cy="1162050"/>
          </a:xfrm>
          <a:prstGeom prst="rect">
            <a:avLst/>
          </a:prstGeom>
        </p:spPr>
        <p:txBody>
          <a:bodyPr anchor="t"/>
          <a:lstStyle>
            <a:lvl1pPr algn="l">
              <a:defRPr sz="2000" b="1">
                <a:solidFill>
                  <a:srgbClr val="FFFFFF"/>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1"/>
            <a:ext cx="5111751"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hasCustomPrompt="1"/>
          </p:nvPr>
        </p:nvSpPr>
        <p:spPr>
          <a:xfrm>
            <a:off x="457201" y="1435101"/>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content</a:t>
            </a:r>
          </a:p>
        </p:txBody>
      </p:sp>
      <p:sp>
        <p:nvSpPr>
          <p:cNvPr id="7" name="TextBox 6"/>
          <p:cNvSpPr txBox="1"/>
          <p:nvPr userDrawn="1"/>
        </p:nvSpPr>
        <p:spPr>
          <a:xfrm>
            <a:off x="6582059" y="6373338"/>
            <a:ext cx="4247444" cy="307777"/>
          </a:xfrm>
          <a:prstGeom prst="rect">
            <a:avLst/>
          </a:prstGeom>
          <a:noFill/>
        </p:spPr>
        <p:txBody>
          <a:bodyPr wrap="square" rtlCol="0">
            <a:spAutoFit/>
          </a:bodyPr>
          <a:lstStyle/>
          <a:p>
            <a:r>
              <a:rPr lang="en-US" sz="1400" dirty="0" smtClean="0">
                <a:solidFill>
                  <a:srgbClr val="BE4B12"/>
                </a:solidFill>
                <a:latin typeface="Arial Narrow Bold"/>
                <a:cs typeface="Arial Narrow Bold"/>
              </a:rPr>
              <a:t>www.neighborhood-centers.org</a:t>
            </a:r>
            <a:endParaRPr lang="en-US" sz="1400" dirty="0">
              <a:solidFill>
                <a:srgbClr val="BE4B12"/>
              </a:solidFill>
              <a:latin typeface="Arial Narrow Bold"/>
              <a:cs typeface="Arial Narrow Bold"/>
            </a:endParaRPr>
          </a:p>
        </p:txBody>
      </p:sp>
      <p:grpSp>
        <p:nvGrpSpPr>
          <p:cNvPr id="10" name="Group 9"/>
          <p:cNvGrpSpPr/>
          <p:nvPr userDrawn="1"/>
        </p:nvGrpSpPr>
        <p:grpSpPr>
          <a:xfrm flipV="1">
            <a:off x="4114186" y="6330458"/>
            <a:ext cx="4564148" cy="50771"/>
            <a:chOff x="467837" y="6056923"/>
            <a:chExt cx="8210496" cy="91333"/>
          </a:xfrm>
        </p:grpSpPr>
        <p:sp>
          <p:nvSpPr>
            <p:cNvPr id="11" name="Rectangle 10"/>
            <p:cNvSpPr/>
            <p:nvPr/>
          </p:nvSpPr>
          <p:spPr>
            <a:xfrm>
              <a:off x="467837" y="6056923"/>
              <a:ext cx="2733252" cy="91161"/>
            </a:xfrm>
            <a:prstGeom prst="rect">
              <a:avLst/>
            </a:prstGeom>
            <a:solidFill>
              <a:srgbClr val="CB601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3201089" y="6056923"/>
              <a:ext cx="2733252" cy="91161"/>
            </a:xfrm>
            <a:prstGeom prst="rect">
              <a:avLst/>
            </a:prstGeom>
            <a:solidFill>
              <a:srgbClr val="BCE51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5945081" y="6057095"/>
              <a:ext cx="2733252" cy="91161"/>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41834160"/>
      </p:ext>
    </p:extLst>
  </p:cSld>
  <p:clrMapOvr>
    <a:masterClrMapping/>
  </p:clrMapOvr>
  <mc:AlternateContent xmlns:mc="http://schemas.openxmlformats.org/markup-compatibility/2006" xmlns:p14="http://schemas.microsoft.com/office/powerpoint/2010/main">
    <mc:Choice Requires="p14">
      <p:transition spd="slow" p14:dur="15000" advClick="0" advTm="15000"/>
    </mc:Choice>
    <mc:Fallback xmlns="">
      <p:transition spd="slow" advClick="0" advTm="1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603828"/>
            <a:ext cx="5486400" cy="566738"/>
          </a:xfrm>
          <a:prstGeom prst="rect">
            <a:avLst/>
          </a:prstGeom>
          <a:solidFill>
            <a:schemeClr val="accent1"/>
          </a:solidFill>
        </p:spPr>
        <p:txBody>
          <a:bodyPr anchor="t"/>
          <a:lstStyle>
            <a:lvl1pPr algn="l">
              <a:defRPr sz="2000" b="1">
                <a:solidFill>
                  <a:srgbClr val="FFFFFF"/>
                </a:solidFill>
              </a:defRPr>
            </a:lvl1pPr>
          </a:lstStyle>
          <a:p>
            <a:r>
              <a:rPr lang="en-US" dirty="0" smtClean="0"/>
              <a:t>Click to edit picture caption</a:t>
            </a:r>
            <a:endParaRPr lang="en-US" dirty="0"/>
          </a:p>
        </p:txBody>
      </p:sp>
      <p:sp>
        <p:nvSpPr>
          <p:cNvPr id="3" name="Picture Placeholder 2"/>
          <p:cNvSpPr>
            <a:spLocks noGrp="1"/>
          </p:cNvSpPr>
          <p:nvPr>
            <p:ph type="pic" idx="1"/>
          </p:nvPr>
        </p:nvSpPr>
        <p:spPr>
          <a:xfrm>
            <a:off x="1792288" y="416002"/>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hasCustomPrompt="1"/>
          </p:nvPr>
        </p:nvSpPr>
        <p:spPr>
          <a:xfrm>
            <a:off x="1792288" y="5170566"/>
            <a:ext cx="5486400" cy="804862"/>
          </a:xfrm>
          <a:prstGeom prst="rect">
            <a:avLst/>
          </a:prstGeom>
          <a:solidFill>
            <a:srgbClr val="FAD8C8"/>
          </a:solidFill>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content</a:t>
            </a:r>
          </a:p>
        </p:txBody>
      </p:sp>
    </p:spTree>
    <p:extLst>
      <p:ext uri="{BB962C8B-B14F-4D97-AF65-F5344CB8AC3E}">
        <p14:creationId xmlns:p14="http://schemas.microsoft.com/office/powerpoint/2010/main" val="358527256"/>
      </p:ext>
    </p:extLst>
  </p:cSld>
  <p:clrMapOvr>
    <a:masterClrMapping/>
  </p:clrMapOvr>
  <mc:AlternateContent xmlns:mc="http://schemas.openxmlformats.org/markup-compatibility/2006" xmlns:p14="http://schemas.microsoft.com/office/powerpoint/2010/main">
    <mc:Choice Requires="p14">
      <p:transition spd="slow" p14:dur="15000" advClick="0" advTm="15000"/>
    </mc:Choice>
    <mc:Fallback xmlns="">
      <p:transition spd="slow" advClick="0" advTm="1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046607"/>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4" r:id="rId6"/>
    <p:sldLayoutId id="2147483655" r:id="rId7"/>
    <p:sldLayoutId id="2147483656" r:id="rId8"/>
    <p:sldLayoutId id="2147483657" r:id="rId9"/>
    <p:sldLayoutId id="2147483658" r:id="rId10"/>
    <p:sldLayoutId id="2147483660" r:id="rId11"/>
    <p:sldLayoutId id="2147483661" r:id="rId12"/>
  </p:sldLayoutIdLst>
  <mc:AlternateContent xmlns:mc="http://schemas.openxmlformats.org/markup-compatibility/2006" xmlns:p14="http://schemas.microsoft.com/office/powerpoint/2010/main">
    <mc:Choice Requires="p14">
      <p:transition spd="slow" p14:dur="15000" advClick="0" advTm="15000"/>
    </mc:Choice>
    <mc:Fallback xmlns="">
      <p:transition spd="slow" advClick="0" advTm="15000"/>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23"/>
            <a:ext cx="8345424" cy="1273746"/>
          </a:xfrm>
        </p:spPr>
        <p:txBody>
          <a:bodyPr/>
          <a:lstStyle/>
          <a:p>
            <a:pPr algn="ctr"/>
            <a:r>
              <a:rPr lang="en-US" b="1" dirty="0" smtClean="0">
                <a:solidFill>
                  <a:srgbClr val="FF3300"/>
                </a:solidFill>
                <a:latin typeface="Arial Rounded MT Bold" panose="020F0704030504030204" pitchFamily="34" charset="0"/>
              </a:rPr>
              <a:t>Welcome to Baker Ripley!</a:t>
            </a:r>
            <a:br>
              <a:rPr lang="en-US" b="1" dirty="0" smtClean="0">
                <a:solidFill>
                  <a:srgbClr val="FF3300"/>
                </a:solidFill>
                <a:latin typeface="Arial Rounded MT Bold" panose="020F0704030504030204" pitchFamily="34" charset="0"/>
              </a:rPr>
            </a:br>
            <a:r>
              <a:rPr lang="en-US" b="1" dirty="0" smtClean="0">
                <a:solidFill>
                  <a:srgbClr val="FF3300"/>
                </a:solidFill>
                <a:latin typeface="Arial Rounded MT Bold" panose="020F0704030504030204" pitchFamily="34" charset="0"/>
                <a:cs typeface="Arial"/>
              </a:rPr>
              <a:t>¡</a:t>
            </a:r>
            <a:r>
              <a:rPr lang="en-US" b="1" dirty="0" err="1" smtClean="0">
                <a:solidFill>
                  <a:srgbClr val="FF3300"/>
                </a:solidFill>
                <a:latin typeface="Arial Rounded MT Bold" panose="020F0704030504030204" pitchFamily="34" charset="0"/>
              </a:rPr>
              <a:t>Bienvenidos</a:t>
            </a:r>
            <a:r>
              <a:rPr lang="en-US" b="1" dirty="0" smtClean="0">
                <a:solidFill>
                  <a:srgbClr val="FF3300"/>
                </a:solidFill>
                <a:latin typeface="Arial Rounded MT Bold" panose="020F0704030504030204" pitchFamily="34" charset="0"/>
              </a:rPr>
              <a:t> a Baker Ripley!</a:t>
            </a:r>
            <a:endParaRPr lang="es-MX" b="1" dirty="0">
              <a:solidFill>
                <a:srgbClr val="FF3300"/>
              </a:solidFill>
              <a:latin typeface="Arial Rounded MT Bold" panose="020F0704030504030204" pitchFamily="34" charset="0"/>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929" y="4639938"/>
            <a:ext cx="2898648" cy="221806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65" descr="border_GreenOran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92" y="0"/>
            <a:ext cx="27122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G:\CBI\Public\BAKER-RIPLEY Shared Drive\Pictures\2015\Back To School Health Fair\Baker Ripley Health Fair 2015\GA4A111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0577" y="4755482"/>
            <a:ext cx="2987661" cy="19917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10577" y="1948736"/>
            <a:ext cx="2892688" cy="2605686"/>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98238" y="4755482"/>
            <a:ext cx="2995238" cy="1989374"/>
          </a:xfrm>
          <a:prstGeom prst="rect">
            <a:avLst/>
          </a:prstGeom>
          <a:ln>
            <a:noFill/>
          </a:ln>
          <a:effectLst>
            <a:softEdge rad="112500"/>
          </a:effectLst>
        </p:spPr>
      </p:pic>
    </p:spTree>
    <p:extLst>
      <p:ext uri="{BB962C8B-B14F-4D97-AF65-F5344CB8AC3E}">
        <p14:creationId xmlns:p14="http://schemas.microsoft.com/office/powerpoint/2010/main" val="2833392973"/>
      </p:ext>
    </p:extLst>
  </p:cSld>
  <p:clrMapOvr>
    <a:masterClrMapping/>
  </p:clrMapOvr>
  <mc:AlternateContent xmlns:mc="http://schemas.openxmlformats.org/markup-compatibility/2006" xmlns:p14="http://schemas.microsoft.com/office/powerpoint/2010/main">
    <mc:Choice Requires="p14">
      <p:transition spd="slow" p14:dur="15000" advClick="0" advTm="15000"/>
    </mc:Choice>
    <mc:Fallback xmlns="">
      <p:transition spd="slow" advClick="0" advTm="15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C:\Users\Smoreno\Downloads\42044444_322753411861128_3907861124812374016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251" y="215806"/>
            <a:ext cx="5730543" cy="32234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30794" y="491318"/>
            <a:ext cx="3028726" cy="2743201"/>
          </a:xfrm>
        </p:spPr>
        <p:txBody>
          <a:bodyPr/>
          <a:lstStyle/>
          <a:p>
            <a:pPr algn="ctr"/>
            <a:r>
              <a:rPr lang="en-US" sz="1800" dirty="0" smtClean="0">
                <a:solidFill>
                  <a:schemeClr val="bg1"/>
                </a:solidFill>
                <a:latin typeface="Arial Rounded MT Bold" panose="020F0704030504030204" pitchFamily="34" charset="0"/>
                <a:ea typeface="Arial Unicode MS" panose="020B0604020202020204" pitchFamily="34" charset="-128"/>
                <a:cs typeface="Arial Unicode MS" panose="020B0604020202020204" pitchFamily="34" charset="-128"/>
              </a:rPr>
              <a:t>Tae Kwon Do classes for kids ages </a:t>
            </a:r>
            <a:br>
              <a:rPr lang="en-US" sz="1800" dirty="0" smtClean="0">
                <a:solidFill>
                  <a:schemeClr val="bg1"/>
                </a:solidFill>
                <a:latin typeface="Arial Rounded MT Bold" panose="020F0704030504030204" pitchFamily="34" charset="0"/>
                <a:ea typeface="Arial Unicode MS" panose="020B0604020202020204" pitchFamily="34" charset="-128"/>
                <a:cs typeface="Arial Unicode MS" panose="020B0604020202020204" pitchFamily="34" charset="-128"/>
              </a:rPr>
            </a:br>
            <a:r>
              <a:rPr lang="en-US" sz="1800" dirty="0" smtClean="0">
                <a:solidFill>
                  <a:schemeClr val="bg1"/>
                </a:solidFill>
                <a:latin typeface="Arial Rounded MT Bold" panose="020F0704030504030204" pitchFamily="34" charset="0"/>
                <a:ea typeface="Arial Unicode MS" panose="020B0604020202020204" pitchFamily="34" charset="-128"/>
                <a:cs typeface="Arial Unicode MS" panose="020B0604020202020204" pitchFamily="34" charset="-128"/>
              </a:rPr>
              <a:t>4-6, 7-10  &amp; 12-15</a:t>
            </a:r>
            <a:r>
              <a:rPr lang="en-US" sz="2000" b="1" dirty="0" smtClean="0">
                <a:solidFill>
                  <a:schemeClr val="bg1"/>
                </a:solidFill>
                <a:latin typeface="Calibri" pitchFamily="34" charset="0"/>
              </a:rPr>
              <a:t/>
            </a:r>
            <a:br>
              <a:rPr lang="en-US" sz="2000" b="1" dirty="0" smtClean="0">
                <a:solidFill>
                  <a:schemeClr val="bg1"/>
                </a:solidFill>
                <a:latin typeface="Calibri" pitchFamily="34" charset="0"/>
              </a:rPr>
            </a:br>
            <a:r>
              <a:rPr lang="en-US" sz="2000" b="1" dirty="0" smtClean="0">
                <a:solidFill>
                  <a:schemeClr val="bg1"/>
                </a:solidFill>
                <a:latin typeface="Calibri" pitchFamily="34" charset="0"/>
              </a:rPr>
              <a:t/>
            </a:r>
            <a:br>
              <a:rPr lang="en-US" sz="2000" b="1" dirty="0" smtClean="0">
                <a:solidFill>
                  <a:schemeClr val="bg1"/>
                </a:solidFill>
                <a:latin typeface="Calibri" pitchFamily="34" charset="0"/>
              </a:rPr>
            </a:br>
            <a:r>
              <a:rPr lang="en-US" sz="2000" b="1" dirty="0">
                <a:solidFill>
                  <a:schemeClr val="bg1"/>
                </a:solidFill>
                <a:latin typeface="Calibri" pitchFamily="34" charset="0"/>
              </a:rPr>
              <a:t/>
            </a:r>
            <a:br>
              <a:rPr lang="en-US" sz="2000" b="1" dirty="0">
                <a:solidFill>
                  <a:schemeClr val="bg1"/>
                </a:solidFill>
                <a:latin typeface="Calibri" pitchFamily="34" charset="0"/>
              </a:rPr>
            </a:br>
            <a:r>
              <a:rPr lang="en-US" sz="1800" dirty="0" err="1" smtClean="0">
                <a:solidFill>
                  <a:schemeClr val="bg1"/>
                </a:solidFill>
                <a:latin typeface="Arial Rounded MT Bold" panose="020F0704030504030204" pitchFamily="34" charset="0"/>
              </a:rPr>
              <a:t>Clases</a:t>
            </a:r>
            <a:r>
              <a:rPr lang="en-US" sz="1800" dirty="0" smtClean="0">
                <a:solidFill>
                  <a:schemeClr val="bg1"/>
                </a:solidFill>
                <a:latin typeface="Arial Rounded MT Bold" panose="020F0704030504030204" pitchFamily="34" charset="0"/>
              </a:rPr>
              <a:t> de Tae Kwon Do para </a:t>
            </a:r>
            <a:r>
              <a:rPr lang="en-US" sz="1800" dirty="0" err="1">
                <a:solidFill>
                  <a:schemeClr val="bg1"/>
                </a:solidFill>
                <a:latin typeface="Arial Rounded MT Bold" panose="020F0704030504030204" pitchFamily="34" charset="0"/>
              </a:rPr>
              <a:t>n</a:t>
            </a:r>
            <a:r>
              <a:rPr lang="en-US" sz="1800" dirty="0" err="1" smtClean="0">
                <a:solidFill>
                  <a:schemeClr val="bg1"/>
                </a:solidFill>
                <a:latin typeface="Arial Rounded MT Bold" panose="020F0704030504030204" pitchFamily="34" charset="0"/>
              </a:rPr>
              <a:t>iños</a:t>
            </a:r>
            <a:r>
              <a:rPr lang="en-US" sz="1800" dirty="0" smtClean="0">
                <a:solidFill>
                  <a:schemeClr val="bg1"/>
                </a:solidFill>
                <a:latin typeface="Arial Rounded MT Bold" panose="020F0704030504030204" pitchFamily="34" charset="0"/>
              </a:rPr>
              <a:t> de  </a:t>
            </a:r>
            <a:br>
              <a:rPr lang="en-US" sz="1800" dirty="0" smtClean="0">
                <a:solidFill>
                  <a:schemeClr val="bg1"/>
                </a:solidFill>
                <a:latin typeface="Arial Rounded MT Bold" panose="020F0704030504030204" pitchFamily="34" charset="0"/>
              </a:rPr>
            </a:br>
            <a:r>
              <a:rPr lang="en-US" sz="1800" dirty="0" smtClean="0">
                <a:solidFill>
                  <a:schemeClr val="bg1"/>
                </a:solidFill>
                <a:latin typeface="Arial Rounded MT Bold" panose="020F0704030504030204" pitchFamily="34" charset="0"/>
              </a:rPr>
              <a:t>4-6, 7-10  &amp; </a:t>
            </a:r>
            <a:r>
              <a:rPr lang="en-US" sz="1800" dirty="0">
                <a:solidFill>
                  <a:schemeClr val="bg1"/>
                </a:solidFill>
                <a:latin typeface="Arial Rounded MT Bold" panose="020F0704030504030204" pitchFamily="34" charset="0"/>
              </a:rPr>
              <a:t>12-15 </a:t>
            </a:r>
            <a:r>
              <a:rPr lang="en-US" sz="1800" dirty="0" err="1" smtClean="0">
                <a:solidFill>
                  <a:schemeClr val="bg1"/>
                </a:solidFill>
                <a:latin typeface="Arial Rounded MT Bold" panose="020F0704030504030204" pitchFamily="34" charset="0"/>
              </a:rPr>
              <a:t>años</a:t>
            </a:r>
            <a:endParaRPr lang="es-MX" sz="1800" dirty="0">
              <a:solidFill>
                <a:schemeClr val="bg1"/>
              </a:solidFill>
              <a:latin typeface="Arial Rounded MT Bold" panose="020F0704030504030204" pitchFamily="34" charset="0"/>
            </a:endParaRPr>
          </a:p>
        </p:txBody>
      </p:sp>
      <p:pic>
        <p:nvPicPr>
          <p:cNvPr id="4" name="Picture 165" descr="border_GreenOran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92" y="0"/>
            <a:ext cx="27122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Image may contain: one or more people, people playing sports, sky, tree, outdoor and nature"/>
          <p:cNvPicPr>
            <a:picLocks noChangeAspect="1" noChangeArrowheads="1"/>
          </p:cNvPicPr>
          <p:nvPr/>
        </p:nvPicPr>
        <p:blipFill rotWithShape="1">
          <a:blip r:embed="rId5">
            <a:extLst>
              <a:ext uri="{28A0092B-C50C-407E-A947-70E740481C1C}">
                <a14:useLocalDpi xmlns:a14="http://schemas.microsoft.com/office/drawing/2010/main" val="0"/>
              </a:ext>
            </a:extLst>
          </a:blip>
          <a:srcRect l="3247" t="1398" r="-121" b="29800"/>
          <a:stretch/>
        </p:blipFill>
        <p:spPr bwMode="auto">
          <a:xfrm>
            <a:off x="2827498" y="3439236"/>
            <a:ext cx="6232022" cy="33195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300251" y="4260375"/>
            <a:ext cx="2527247" cy="2743201"/>
          </a:xfrm>
          <a:prstGeom prst="rect">
            <a:avLst/>
          </a:prstGeom>
        </p:spPr>
        <p:txBody>
          <a:bodyPr vert="horz"/>
          <a:lstStyle>
            <a:lvl1pPr algn="l" defTabSz="457200" rtl="0" eaLnBrk="1" latinLnBrk="0" hangingPunct="1">
              <a:spcBef>
                <a:spcPct val="0"/>
              </a:spcBef>
              <a:buNone/>
              <a:defRPr sz="4400" kern="1200">
                <a:solidFill>
                  <a:schemeClr val="tx1"/>
                </a:solidFill>
                <a:latin typeface="+mj-lt"/>
                <a:ea typeface="+mj-ea"/>
                <a:cs typeface="+mj-cs"/>
              </a:defRPr>
            </a:lvl1pPr>
          </a:lstStyle>
          <a:p>
            <a:pPr algn="ctr"/>
            <a:r>
              <a:rPr lang="en-US" sz="2000" dirty="0" smtClean="0">
                <a:solidFill>
                  <a:schemeClr val="bg1"/>
                </a:solidFill>
                <a:latin typeface="Arial Rounded MT Bold" panose="020F0704030504030204" pitchFamily="34" charset="0"/>
                <a:ea typeface="Arial Unicode MS" panose="020B0604020202020204" pitchFamily="34" charset="-128"/>
                <a:cs typeface="Arial Unicode MS" panose="020B0604020202020204" pitchFamily="34" charset="-128"/>
              </a:rPr>
              <a:t>Soccer classes for kids ages 5-14</a:t>
            </a:r>
            <a:r>
              <a:rPr lang="en-US" sz="2000" b="1" dirty="0" smtClean="0">
                <a:solidFill>
                  <a:schemeClr val="bg1"/>
                </a:solidFill>
                <a:latin typeface="Calibri" pitchFamily="34" charset="0"/>
              </a:rPr>
              <a:t/>
            </a:r>
            <a:br>
              <a:rPr lang="en-US" sz="2000" b="1" dirty="0" smtClean="0">
                <a:solidFill>
                  <a:schemeClr val="bg1"/>
                </a:solidFill>
                <a:latin typeface="Calibri" pitchFamily="34" charset="0"/>
              </a:rPr>
            </a:br>
            <a:r>
              <a:rPr lang="en-US" sz="2000" b="1" dirty="0" smtClean="0">
                <a:solidFill>
                  <a:schemeClr val="bg1"/>
                </a:solidFill>
                <a:latin typeface="Calibri" pitchFamily="34" charset="0"/>
              </a:rPr>
              <a:t/>
            </a:r>
            <a:br>
              <a:rPr lang="en-US" sz="2000" b="1" dirty="0" smtClean="0">
                <a:solidFill>
                  <a:schemeClr val="bg1"/>
                </a:solidFill>
                <a:latin typeface="Calibri" pitchFamily="34" charset="0"/>
              </a:rPr>
            </a:br>
            <a:r>
              <a:rPr lang="en-US" sz="2000" dirty="0" err="1" smtClean="0">
                <a:solidFill>
                  <a:schemeClr val="bg1"/>
                </a:solidFill>
                <a:latin typeface="Arial Rounded MT Bold" panose="020F0704030504030204" pitchFamily="34" charset="0"/>
              </a:rPr>
              <a:t>Clases</a:t>
            </a:r>
            <a:r>
              <a:rPr lang="en-US" sz="2000" dirty="0" smtClean="0">
                <a:solidFill>
                  <a:schemeClr val="bg1"/>
                </a:solidFill>
                <a:latin typeface="Arial Rounded MT Bold" panose="020F0704030504030204" pitchFamily="34" charset="0"/>
              </a:rPr>
              <a:t> de </a:t>
            </a:r>
            <a:r>
              <a:rPr lang="en-US" sz="2000" dirty="0" err="1" smtClean="0">
                <a:solidFill>
                  <a:schemeClr val="bg1"/>
                </a:solidFill>
                <a:latin typeface="Arial Rounded MT Bold" panose="020F0704030504030204" pitchFamily="34" charset="0"/>
              </a:rPr>
              <a:t>futbol</a:t>
            </a:r>
            <a:r>
              <a:rPr lang="en-US" sz="2000" dirty="0" smtClean="0">
                <a:solidFill>
                  <a:schemeClr val="bg1"/>
                </a:solidFill>
                <a:latin typeface="Arial Rounded MT Bold" panose="020F0704030504030204" pitchFamily="34" charset="0"/>
              </a:rPr>
              <a:t> para </a:t>
            </a:r>
            <a:r>
              <a:rPr lang="en-US" sz="2000" dirty="0" err="1" smtClean="0">
                <a:solidFill>
                  <a:schemeClr val="bg1"/>
                </a:solidFill>
                <a:latin typeface="Arial Rounded MT Bold" panose="020F0704030504030204" pitchFamily="34" charset="0"/>
              </a:rPr>
              <a:t>niños</a:t>
            </a:r>
            <a:r>
              <a:rPr lang="en-US" sz="2000" dirty="0" smtClean="0">
                <a:solidFill>
                  <a:schemeClr val="bg1"/>
                </a:solidFill>
                <a:latin typeface="Arial Rounded MT Bold" panose="020F0704030504030204" pitchFamily="34" charset="0"/>
              </a:rPr>
              <a:t> de 5-14 </a:t>
            </a:r>
            <a:r>
              <a:rPr lang="en-US" sz="2000" dirty="0" err="1" smtClean="0">
                <a:solidFill>
                  <a:schemeClr val="bg1"/>
                </a:solidFill>
                <a:latin typeface="Arial Rounded MT Bold" panose="020F0704030504030204" pitchFamily="34" charset="0"/>
              </a:rPr>
              <a:t>años</a:t>
            </a:r>
            <a:endParaRPr lang="es-MX" sz="2000" dirty="0">
              <a:solidFill>
                <a:schemeClr val="bg1"/>
              </a:solidFill>
              <a:latin typeface="Arial Rounded MT Bold" panose="020F0704030504030204" pitchFamily="34" charset="0"/>
            </a:endParaRPr>
          </a:p>
        </p:txBody>
      </p:sp>
      <p:cxnSp>
        <p:nvCxnSpPr>
          <p:cNvPr id="8" name="Straight Connector 7"/>
          <p:cNvCxnSpPr/>
          <p:nvPr/>
        </p:nvCxnSpPr>
        <p:spPr>
          <a:xfrm>
            <a:off x="6489506" y="1428443"/>
            <a:ext cx="219728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53940" y="5100287"/>
            <a:ext cx="2197289"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37748083"/>
      </p:ext>
    </p:extLst>
  </p:cSld>
  <p:clrMapOvr>
    <a:masterClrMapping/>
  </p:clrMapOvr>
  <mc:AlternateContent xmlns:mc="http://schemas.openxmlformats.org/markup-compatibility/2006" xmlns:p14="http://schemas.microsoft.com/office/powerpoint/2010/main">
    <mc:Choice Requires="p14">
      <p:transition spd="slow" p14:dur="15000" advClick="0" advTm="15000"/>
    </mc:Choice>
    <mc:Fallback xmlns="">
      <p:transition spd="slow" advClick="0" advTm="15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29184" y="238062"/>
            <a:ext cx="8229600" cy="1200593"/>
          </a:xfrm>
        </p:spPr>
        <p:txBody>
          <a:bodyPr/>
          <a:lstStyle/>
          <a:p>
            <a:r>
              <a:rPr lang="en-US" sz="2400" dirty="0" smtClean="0">
                <a:solidFill>
                  <a:srgbClr val="FF0000"/>
                </a:solidFill>
                <a:latin typeface="Arial Rounded MT Bold" panose="020F0704030504030204" pitchFamily="34" charset="0"/>
                <a:cs typeface="Arial" pitchFamily="34" charset="0"/>
              </a:rPr>
              <a:t>Your membership also covers digital literacy Classes!</a:t>
            </a:r>
            <a:r>
              <a:rPr lang="en-US" sz="2400" b="1" dirty="0" smtClean="0">
                <a:solidFill>
                  <a:srgbClr val="FF0000"/>
                </a:solidFill>
                <a:latin typeface="Calibri" pitchFamily="34" charset="0"/>
                <a:cs typeface="Arial" pitchFamily="34" charset="0"/>
              </a:rPr>
              <a:t/>
            </a:r>
            <a:br>
              <a:rPr lang="en-US" sz="2400" b="1" dirty="0" smtClean="0">
                <a:solidFill>
                  <a:srgbClr val="FF0000"/>
                </a:solidFill>
                <a:latin typeface="Calibri" pitchFamily="34" charset="0"/>
                <a:cs typeface="Arial" pitchFamily="34" charset="0"/>
              </a:rPr>
            </a:br>
            <a:r>
              <a:rPr lang="en-US" sz="1200" b="1" dirty="0">
                <a:solidFill>
                  <a:srgbClr val="FF0000"/>
                </a:solidFill>
                <a:latin typeface="Calibri" pitchFamily="34" charset="0"/>
                <a:cs typeface="Arial" pitchFamily="34" charset="0"/>
              </a:rPr>
              <a:t/>
            </a:r>
            <a:br>
              <a:rPr lang="en-US" sz="1200" b="1" dirty="0">
                <a:solidFill>
                  <a:srgbClr val="FF0000"/>
                </a:solidFill>
                <a:latin typeface="Calibri" pitchFamily="34" charset="0"/>
                <a:cs typeface="Arial" pitchFamily="34" charset="0"/>
              </a:rPr>
            </a:br>
            <a:r>
              <a:rPr lang="en-US" sz="2400" dirty="0" smtClean="0">
                <a:solidFill>
                  <a:srgbClr val="FF0000"/>
                </a:solidFill>
                <a:latin typeface="Arial Rounded MT Bold" panose="020F0704030504030204" pitchFamily="34" charset="0"/>
                <a:cs typeface="Arial" pitchFamily="34" charset="0"/>
              </a:rPr>
              <a:t>Su </a:t>
            </a:r>
            <a:r>
              <a:rPr lang="es-MX" sz="2400" dirty="0">
                <a:solidFill>
                  <a:srgbClr val="FF0000"/>
                </a:solidFill>
                <a:latin typeface="Arial Rounded MT Bold" panose="020F0704030504030204" pitchFamily="34" charset="0"/>
                <a:ea typeface="Calibri"/>
                <a:cs typeface="Times New Roman"/>
              </a:rPr>
              <a:t>membresía </a:t>
            </a:r>
            <a:r>
              <a:rPr lang="es-MX" sz="2400" dirty="0" smtClean="0">
                <a:solidFill>
                  <a:srgbClr val="FF0000"/>
                </a:solidFill>
                <a:latin typeface="Arial Rounded MT Bold" panose="020F0704030504030204" pitchFamily="34" charset="0"/>
                <a:ea typeface="Calibri"/>
                <a:cs typeface="Times New Roman"/>
              </a:rPr>
              <a:t>también incluye clases de literatura digital!</a:t>
            </a:r>
            <a:endParaRPr lang="es-MX" sz="2400" dirty="0">
              <a:solidFill>
                <a:srgbClr val="FF0000"/>
              </a:solidFill>
              <a:latin typeface="Arial Rounded MT Bold" panose="020F0704030504030204" pitchFamily="34" charset="0"/>
              <a:cs typeface="Arial" pitchFamily="34" charset="0"/>
            </a:endParaRPr>
          </a:p>
        </p:txBody>
      </p:sp>
      <p:sp>
        <p:nvSpPr>
          <p:cNvPr id="4" name="Text Placeholder 3"/>
          <p:cNvSpPr>
            <a:spLocks noGrp="1"/>
          </p:cNvSpPr>
          <p:nvPr>
            <p:ph type="body" sz="quarter" idx="4294967295"/>
          </p:nvPr>
        </p:nvSpPr>
        <p:spPr>
          <a:xfrm>
            <a:off x="329184" y="1871518"/>
            <a:ext cx="4849813" cy="3578987"/>
          </a:xfrm>
          <a:prstGeom prst="rect">
            <a:avLst/>
          </a:prstGeom>
        </p:spPr>
        <p:txBody>
          <a:bodyPr/>
          <a:lstStyle/>
          <a:p>
            <a:r>
              <a:rPr lang="en-US" sz="2800" dirty="0" smtClean="0">
                <a:latin typeface="Arial Unicode MS" panose="020B0604020202020204" pitchFamily="34" charset="-128"/>
                <a:ea typeface="Arial Unicode MS" panose="020B0604020202020204" pitchFamily="34" charset="-128"/>
                <a:cs typeface="Arial Unicode MS" panose="020B0604020202020204" pitchFamily="34" charset="-128"/>
              </a:rPr>
              <a:t>Basic Computer Classes/</a:t>
            </a:r>
            <a:r>
              <a:rPr lang="en-US" sz="2800" dirty="0" err="1" smtClean="0">
                <a:latin typeface="Arial Unicode MS" panose="020B0604020202020204" pitchFamily="34" charset="-128"/>
                <a:ea typeface="Arial Unicode MS" panose="020B0604020202020204" pitchFamily="34" charset="-128"/>
                <a:cs typeface="Arial Unicode MS" panose="020B0604020202020204" pitchFamily="34" charset="-128"/>
              </a:rPr>
              <a:t>Clases</a:t>
            </a:r>
            <a:r>
              <a:rPr lang="en-US" sz="2800" dirty="0">
                <a:latin typeface="Arial Unicode MS" panose="020B0604020202020204" pitchFamily="34" charset="-128"/>
                <a:ea typeface="Arial Unicode MS" panose="020B0604020202020204" pitchFamily="34" charset="-128"/>
                <a:cs typeface="Arial Unicode MS" panose="020B0604020202020204" pitchFamily="34" charset="-128"/>
              </a:rPr>
              <a:t> de </a:t>
            </a:r>
            <a:r>
              <a:rPr lang="en-US" sz="2800" dirty="0" err="1" smtClean="0">
                <a:latin typeface="Arial Unicode MS" panose="020B0604020202020204" pitchFamily="34" charset="-128"/>
                <a:ea typeface="Arial Unicode MS" panose="020B0604020202020204" pitchFamily="34" charset="-128"/>
                <a:cs typeface="Arial Unicode MS" panose="020B0604020202020204" pitchFamily="34" charset="-128"/>
              </a:rPr>
              <a:t>computación</a:t>
            </a:r>
            <a:r>
              <a:rPr lang="en-US" sz="2800"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800" dirty="0" err="1" smtClean="0">
                <a:latin typeface="Arial Unicode MS" panose="020B0604020202020204" pitchFamily="34" charset="-128"/>
                <a:ea typeface="Arial Unicode MS" panose="020B0604020202020204" pitchFamily="34" charset="-128"/>
                <a:cs typeface="Arial Unicode MS" panose="020B0604020202020204" pitchFamily="34" charset="-128"/>
              </a:rPr>
              <a:t>basica</a:t>
            </a:r>
            <a:endParaRPr lang="en-US" sz="28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pPr marL="0" indent="0">
              <a:buNone/>
            </a:pPr>
            <a:endParaRPr lang="en-US" sz="28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r>
              <a:rPr lang="en-US" sz="2800" dirty="0" smtClean="0">
                <a:latin typeface="Arial Unicode MS" panose="020B0604020202020204" pitchFamily="34" charset="-128"/>
                <a:ea typeface="Arial Unicode MS" panose="020B0604020202020204" pitchFamily="34" charset="-128"/>
                <a:cs typeface="Arial Unicode MS" panose="020B0604020202020204" pitchFamily="34" charset="-128"/>
              </a:rPr>
              <a:t>General computer literacy</a:t>
            </a:r>
            <a:r>
              <a:rPr lang="es-MX" sz="2800" dirty="0" smtClean="0">
                <a:latin typeface="Arial Unicode MS" panose="020B0604020202020204" pitchFamily="34" charset="-128"/>
                <a:ea typeface="Arial Unicode MS" panose="020B0604020202020204" pitchFamily="34" charset="-128"/>
                <a:cs typeface="Arial Unicode MS" panose="020B0604020202020204" pitchFamily="34" charset="-128"/>
              </a:rPr>
              <a:t>/Literatura </a:t>
            </a:r>
            <a:r>
              <a:rPr lang="es-MX" sz="2800" dirty="0">
                <a:latin typeface="Arial Unicode MS" panose="020B0604020202020204" pitchFamily="34" charset="-128"/>
                <a:ea typeface="Arial Unicode MS" panose="020B0604020202020204" pitchFamily="34" charset="-128"/>
                <a:cs typeface="Arial Unicode MS" panose="020B0604020202020204" pitchFamily="34" charset="-128"/>
              </a:rPr>
              <a:t>general de computación  </a:t>
            </a:r>
            <a:endParaRPr lang="es-MX" sz="28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8" name="Picture 165" descr="border_GreenOran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2" y="0"/>
            <a:ext cx="27122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descr="No automatic alt text available."/>
          <p:cNvPicPr>
            <a:picLocks noChangeAspect="1" noChangeArrowheads="1"/>
          </p:cNvPicPr>
          <p:nvPr/>
        </p:nvPicPr>
        <p:blipFill rotWithShape="1">
          <a:blip r:embed="rId4">
            <a:extLst>
              <a:ext uri="{28A0092B-C50C-407E-A947-70E740481C1C}">
                <a14:useLocalDpi xmlns:a14="http://schemas.microsoft.com/office/drawing/2010/main" val="0"/>
              </a:ext>
            </a:extLst>
          </a:blip>
          <a:srcRect l="10238" t="4286" r="7877" b="61798"/>
          <a:stretch/>
        </p:blipFill>
        <p:spPr bwMode="auto">
          <a:xfrm>
            <a:off x="4855665" y="2037694"/>
            <a:ext cx="4054068" cy="21112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5762559"/>
      </p:ext>
    </p:extLst>
  </p:cSld>
  <p:clrMapOvr>
    <a:masterClrMapping/>
  </p:clrMapOvr>
  <mc:AlternateContent xmlns:mc="http://schemas.openxmlformats.org/markup-compatibility/2006" xmlns:p14="http://schemas.microsoft.com/office/powerpoint/2010/main">
    <mc:Choice Requires="p14">
      <p:transition spd="slow" p14:dur="15000" advClick="0" advTm="15000"/>
    </mc:Choice>
    <mc:Fallback xmlns="">
      <p:transition spd="slow" advClick="0" advTm="15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descr="No automatic alt text avail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646"/>
            <a:ext cx="4070208" cy="539996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may contain: tex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9141" y="0"/>
            <a:ext cx="3452091" cy="4454312"/>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Image may contain: 1 person, tex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9865" y="0"/>
            <a:ext cx="2814135" cy="4169089"/>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No automatic alt text available."/>
          <p:cNvPicPr>
            <a:picLocks noChangeAspect="1" noChangeArrowheads="1"/>
          </p:cNvPicPr>
          <p:nvPr/>
        </p:nvPicPr>
        <p:blipFill rotWithShape="1">
          <a:blip r:embed="rId5">
            <a:extLst>
              <a:ext uri="{28A0092B-C50C-407E-A947-70E740481C1C}">
                <a14:useLocalDpi xmlns:a14="http://schemas.microsoft.com/office/drawing/2010/main" val="0"/>
              </a:ext>
            </a:extLst>
          </a:blip>
          <a:srcRect l="4733" t="1764" r="3926" b="2181"/>
          <a:stretch/>
        </p:blipFill>
        <p:spPr bwMode="auto">
          <a:xfrm>
            <a:off x="0" y="2793208"/>
            <a:ext cx="3367349" cy="4176215"/>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https://scontent-ort2-2.xx.fbcdn.net/v/t1.0-0/s261x260/20140078_1802353949792573_3738654708796653143_n.jpg?oh=d5638a933e78d7d2636dfb7dd1c370fd&amp;oe=5ADB1BC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9144" y="3604492"/>
            <a:ext cx="3144856" cy="32535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Image may contain: 4 people, people smiling, text and outdo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85483" y="2905029"/>
            <a:ext cx="3144382" cy="4057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206321"/>
      </p:ext>
    </p:extLst>
  </p:cSld>
  <p:clrMapOvr>
    <a:masterClrMapping/>
  </p:clrMapOvr>
  <mc:AlternateContent xmlns:mc="http://schemas.openxmlformats.org/markup-compatibility/2006" xmlns:p14="http://schemas.microsoft.com/office/powerpoint/2010/main">
    <mc:Choice Requires="p14">
      <p:transition spd="slow" p14:dur="15000" advClick="0" advTm="15000"/>
    </mc:Choice>
    <mc:Fallback xmlns="">
      <p:transition spd="slow" advClick="0" advTm="15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2358" y="317266"/>
            <a:ext cx="5285232" cy="3163505"/>
          </a:xfrm>
        </p:spPr>
        <p:txBody>
          <a:bodyPr/>
          <a:lstStyle/>
          <a:p>
            <a:pPr algn="ctr"/>
            <a:r>
              <a:rPr lang="en-US" dirty="0" smtClean="0">
                <a:latin typeface="Arial Rounded MT Bold" panose="020F0704030504030204" pitchFamily="34" charset="0"/>
              </a:rPr>
              <a:t>Follow us on Facebook!</a:t>
            </a:r>
            <a:r>
              <a:rPr lang="en-US" b="1" dirty="0" smtClean="0">
                <a:latin typeface="Calibri" pitchFamily="34" charset="0"/>
              </a:rPr>
              <a:t/>
            </a:r>
            <a:br>
              <a:rPr lang="en-US" b="1" dirty="0" smtClean="0">
                <a:latin typeface="Calibri" pitchFamily="34" charset="0"/>
              </a:rPr>
            </a:br>
            <a:r>
              <a:rPr lang="en-US" b="1" dirty="0" smtClean="0">
                <a:latin typeface="Calibri" pitchFamily="34" charset="0"/>
              </a:rPr>
              <a:t/>
            </a:r>
            <a:br>
              <a:rPr lang="en-US" b="1" dirty="0" smtClean="0">
                <a:latin typeface="Calibri" pitchFamily="34" charset="0"/>
              </a:rPr>
            </a:br>
            <a:r>
              <a:rPr lang="en-US" dirty="0" err="1" smtClean="0">
                <a:latin typeface="Arial Rounded MT Bold" panose="020F0704030504030204" pitchFamily="34" charset="0"/>
              </a:rPr>
              <a:t>Siganos</a:t>
            </a:r>
            <a:r>
              <a:rPr lang="en-US" dirty="0" smtClean="0">
                <a:latin typeface="Arial Rounded MT Bold" panose="020F0704030504030204" pitchFamily="34" charset="0"/>
              </a:rPr>
              <a:t> en Facebook!</a:t>
            </a: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endParaRPr lang="es-MX"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2637" y="431101"/>
            <a:ext cx="3141155" cy="3141155"/>
          </a:xfrm>
          <a:prstGeom prst="rect">
            <a:avLst/>
          </a:prstGeom>
        </p:spPr>
      </p:pic>
      <p:sp>
        <p:nvSpPr>
          <p:cNvPr id="6" name="TextBox 5"/>
          <p:cNvSpPr txBox="1"/>
          <p:nvPr/>
        </p:nvSpPr>
        <p:spPr>
          <a:xfrm>
            <a:off x="298613" y="3948388"/>
            <a:ext cx="8418576" cy="1815882"/>
          </a:xfrm>
          <a:prstGeom prst="rect">
            <a:avLst/>
          </a:prstGeom>
          <a:noFill/>
        </p:spPr>
        <p:txBody>
          <a:bodyPr wrap="square" rtlCol="0">
            <a:spAutoFit/>
          </a:bodyPr>
          <a:lstStyle/>
          <a:p>
            <a:endParaRPr lang="en-US" sz="4000" b="1" dirty="0" smtClean="0">
              <a:latin typeface="Calibri" pitchFamily="34" charset="0"/>
            </a:endParaRPr>
          </a:p>
          <a:p>
            <a:pPr algn="ctr"/>
            <a:r>
              <a:rPr lang="en-US" sz="3600" dirty="0" smtClean="0">
                <a:latin typeface="Arial Rounded MT Bold" panose="020F0704030504030204" pitchFamily="34" charset="0"/>
              </a:rPr>
              <a:t>Baker Ripley </a:t>
            </a:r>
            <a:r>
              <a:rPr lang="en-US" sz="3600" dirty="0" err="1" smtClean="0">
                <a:latin typeface="Arial Rounded MT Bold" panose="020F0704030504030204" pitchFamily="34" charset="0"/>
              </a:rPr>
              <a:t>Gulfton</a:t>
            </a:r>
            <a:r>
              <a:rPr lang="en-US" sz="3600" dirty="0" smtClean="0">
                <a:latin typeface="Arial Rounded MT Bold" panose="020F0704030504030204" pitchFamily="34" charset="0"/>
              </a:rPr>
              <a:t> </a:t>
            </a:r>
            <a:r>
              <a:rPr lang="en-US" sz="3600" dirty="0" err="1" smtClean="0">
                <a:latin typeface="Arial Rounded MT Bold" panose="020F0704030504030204" pitchFamily="34" charset="0"/>
              </a:rPr>
              <a:t>Shapstown</a:t>
            </a:r>
            <a:r>
              <a:rPr lang="en-US" sz="3600" dirty="0" smtClean="0">
                <a:latin typeface="Arial Rounded MT Bold" panose="020F0704030504030204" pitchFamily="34" charset="0"/>
              </a:rPr>
              <a:t> Campus</a:t>
            </a:r>
            <a:endParaRPr lang="es-MX" sz="3600" dirty="0">
              <a:latin typeface="Arial Rounded MT Bold" panose="020F0704030504030204" pitchFamily="34" charset="0"/>
            </a:endParaRPr>
          </a:p>
        </p:txBody>
      </p:sp>
    </p:spTree>
    <p:extLst>
      <p:ext uri="{BB962C8B-B14F-4D97-AF65-F5344CB8AC3E}">
        <p14:creationId xmlns:p14="http://schemas.microsoft.com/office/powerpoint/2010/main" val="3945056779"/>
      </p:ext>
    </p:extLst>
  </p:cSld>
  <p:clrMapOvr>
    <a:masterClrMapping/>
  </p:clrMapOvr>
  <mc:AlternateContent xmlns:mc="http://schemas.openxmlformats.org/markup-compatibility/2006" xmlns:p14="http://schemas.microsoft.com/office/powerpoint/2010/main">
    <mc:Choice Requires="p14">
      <p:transition spd="slow" p14:dur="15000" advClick="0" advTm="15000"/>
    </mc:Choice>
    <mc:Fallback xmlns="">
      <p:transition spd="slow" advClick="0" advTm="15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5" name="Title 4"/>
          <p:cNvSpPr>
            <a:spLocks noGrp="1"/>
          </p:cNvSpPr>
          <p:nvPr>
            <p:ph type="title"/>
          </p:nvPr>
        </p:nvSpPr>
        <p:spPr>
          <a:xfrm>
            <a:off x="634099" y="611150"/>
            <a:ext cx="8229600" cy="3185911"/>
          </a:xfrm>
        </p:spPr>
        <p:txBody>
          <a:bodyPr/>
          <a:lstStyle/>
          <a:p>
            <a:pPr algn="ctr"/>
            <a:r>
              <a:rPr lang="en-US" sz="7200" dirty="0" smtClean="0">
                <a:solidFill>
                  <a:srgbClr val="FF0000"/>
                </a:solidFill>
                <a:latin typeface="Arial Rounded MT Bold" panose="020F0704030504030204" pitchFamily="34" charset="0"/>
              </a:rPr>
              <a:t>Questions?</a:t>
            </a:r>
            <a:r>
              <a:rPr lang="en-US" sz="7200" dirty="0" smtClean="0">
                <a:solidFill>
                  <a:srgbClr val="FF0000"/>
                </a:solidFill>
                <a:latin typeface="Calibri" panose="020F0502020204030204" pitchFamily="34" charset="0"/>
              </a:rPr>
              <a:t/>
            </a:r>
            <a:br>
              <a:rPr lang="en-US" sz="7200" dirty="0" smtClean="0">
                <a:solidFill>
                  <a:srgbClr val="FF0000"/>
                </a:solidFill>
                <a:latin typeface="Calibri" panose="020F0502020204030204" pitchFamily="34" charset="0"/>
              </a:rPr>
            </a:br>
            <a:r>
              <a:rPr lang="en-US" sz="7200" dirty="0" smtClean="0">
                <a:solidFill>
                  <a:srgbClr val="FF0000"/>
                </a:solidFill>
                <a:latin typeface="Calibri" panose="020F0502020204030204" pitchFamily="34" charset="0"/>
              </a:rPr>
              <a:t/>
            </a:r>
            <a:br>
              <a:rPr lang="en-US" sz="7200" dirty="0" smtClean="0">
                <a:solidFill>
                  <a:srgbClr val="FF0000"/>
                </a:solidFill>
                <a:latin typeface="Calibri" panose="020F0502020204030204" pitchFamily="34" charset="0"/>
              </a:rPr>
            </a:br>
            <a:r>
              <a:rPr lang="en-US" sz="7200" dirty="0">
                <a:solidFill>
                  <a:srgbClr val="FF0000"/>
                </a:solidFill>
                <a:latin typeface="Calibri" panose="020F0502020204030204" pitchFamily="34" charset="0"/>
              </a:rPr>
              <a:t/>
            </a:r>
            <a:br>
              <a:rPr lang="en-US" sz="7200" dirty="0">
                <a:solidFill>
                  <a:srgbClr val="FF0000"/>
                </a:solidFill>
                <a:latin typeface="Calibri" panose="020F0502020204030204" pitchFamily="34" charset="0"/>
              </a:rPr>
            </a:br>
            <a:r>
              <a:rPr lang="en-US" sz="7200" dirty="0" err="1" smtClean="0">
                <a:solidFill>
                  <a:srgbClr val="FF0000"/>
                </a:solidFill>
                <a:latin typeface="Arial Rounded MT Bold" panose="020F0704030504030204" pitchFamily="34" charset="0"/>
              </a:rPr>
              <a:t>Preguntas</a:t>
            </a:r>
            <a:r>
              <a:rPr lang="en-US" sz="7200" dirty="0" smtClean="0">
                <a:solidFill>
                  <a:srgbClr val="FF0000"/>
                </a:solidFill>
                <a:latin typeface="Arial Rounded MT Bold" panose="020F0704030504030204" pitchFamily="34" charset="0"/>
              </a:rPr>
              <a:t>?</a:t>
            </a:r>
            <a:endParaRPr lang="en-US" sz="7200" dirty="0">
              <a:solidFill>
                <a:srgbClr val="FF0000"/>
              </a:solidFill>
              <a:latin typeface="Arial Rounded MT Bold" panose="020F0704030504030204" pitchFamily="34" charset="0"/>
            </a:endParaRPr>
          </a:p>
        </p:txBody>
      </p:sp>
      <p:pic>
        <p:nvPicPr>
          <p:cNvPr id="6" name="Picture 165" descr="border_GreenOran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2" y="0"/>
            <a:ext cx="27122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P:\BakerRipley_Orange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4284" y="2332591"/>
            <a:ext cx="1437688" cy="1295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856863"/>
      </p:ext>
    </p:extLst>
  </p:cSld>
  <p:clrMapOvr>
    <a:masterClrMapping/>
  </p:clrMapOvr>
  <mc:AlternateContent xmlns:mc="http://schemas.openxmlformats.org/markup-compatibility/2006" xmlns:p14="http://schemas.microsoft.com/office/powerpoint/2010/main">
    <mc:Choice Requires="p14">
      <p:transition spd="slow" p14:dur="15000" advClick="0" advTm="15000"/>
    </mc:Choice>
    <mc:Fallback xmlns="">
      <p:transition spd="slow" advClick="0" advTm="15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010982"/>
          </a:xfrm>
        </p:spPr>
        <p:txBody>
          <a:bodyPr/>
          <a:lstStyle/>
          <a:p>
            <a:r>
              <a:rPr lang="en-US" sz="2000" dirty="0" smtClean="0">
                <a:solidFill>
                  <a:srgbClr val="FF0000"/>
                </a:solidFill>
                <a:latin typeface="Arial Rounded MT Bold" panose="020F0704030504030204" pitchFamily="34" charset="0"/>
              </a:rPr>
              <a:t>Baker Ripley-Neighborhood Center</a:t>
            </a:r>
            <a:br>
              <a:rPr lang="en-US" sz="2000" dirty="0" smtClean="0">
                <a:solidFill>
                  <a:srgbClr val="FF0000"/>
                </a:solidFill>
                <a:latin typeface="Arial Rounded MT Bold" panose="020F0704030504030204" pitchFamily="34" charset="0"/>
              </a:rPr>
            </a:br>
            <a:r>
              <a:rPr lang="en-US" sz="2000" dirty="0" smtClean="0">
                <a:solidFill>
                  <a:srgbClr val="FF0000"/>
                </a:solidFill>
                <a:latin typeface="Arial Rounded MT Bold" panose="020F0704030504030204" pitchFamily="34" charset="0"/>
              </a:rPr>
              <a:t>6500 </a:t>
            </a:r>
            <a:r>
              <a:rPr lang="en-US" sz="2000" dirty="0" err="1" smtClean="0">
                <a:solidFill>
                  <a:srgbClr val="FF0000"/>
                </a:solidFill>
                <a:latin typeface="Arial Rounded MT Bold" panose="020F0704030504030204" pitchFamily="34" charset="0"/>
              </a:rPr>
              <a:t>Rookin</a:t>
            </a:r>
            <a:r>
              <a:rPr lang="en-US" sz="2000" dirty="0" smtClean="0">
                <a:solidFill>
                  <a:srgbClr val="FF0000"/>
                </a:solidFill>
                <a:latin typeface="Arial Rounded MT Bold" panose="020F0704030504030204" pitchFamily="34" charset="0"/>
              </a:rPr>
              <a:t> St. Houston TX 77074</a:t>
            </a:r>
            <a:br>
              <a:rPr lang="en-US" sz="2000" dirty="0" smtClean="0">
                <a:solidFill>
                  <a:srgbClr val="FF0000"/>
                </a:solidFill>
                <a:latin typeface="Arial Rounded MT Bold" panose="020F0704030504030204" pitchFamily="34" charset="0"/>
              </a:rPr>
            </a:br>
            <a:r>
              <a:rPr lang="en-US" sz="2000" dirty="0" smtClean="0">
                <a:solidFill>
                  <a:srgbClr val="FF0000"/>
                </a:solidFill>
                <a:latin typeface="Arial Rounded MT Bold" panose="020F0704030504030204" pitchFamily="34" charset="0"/>
              </a:rPr>
              <a:t>713-273-3700</a:t>
            </a:r>
            <a:r>
              <a:rPr lang="en-US" sz="2000" dirty="0" smtClean="0"/>
              <a:t/>
            </a:r>
            <a:br>
              <a:rPr lang="en-US" sz="2000" dirty="0" smtClean="0"/>
            </a:br>
            <a:endParaRPr lang="es-MX" sz="2000" dirty="0"/>
          </a:p>
        </p:txBody>
      </p:sp>
      <p:sp>
        <p:nvSpPr>
          <p:cNvPr id="4" name="Text Placeholder 3"/>
          <p:cNvSpPr>
            <a:spLocks noGrp="1"/>
          </p:cNvSpPr>
          <p:nvPr>
            <p:ph type="body" sz="quarter" idx="11"/>
          </p:nvPr>
        </p:nvSpPr>
        <p:spPr/>
        <p:txBody>
          <a:bodyPr/>
          <a:lstStyle/>
          <a:p>
            <a:endParaRPr lang="es-MX" dirty="0"/>
          </a:p>
        </p:txBody>
      </p:sp>
      <p:pic>
        <p:nvPicPr>
          <p:cNvPr id="7" name="Picture Placeholder 6"/>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620" b="7620"/>
          <a:stretch>
            <a:fillRect/>
          </a:stretch>
        </p:blipFill>
        <p:spPr>
          <a:xfrm>
            <a:off x="457200" y="1285621"/>
            <a:ext cx="8229600" cy="4964113"/>
          </a:xfrm>
          <a:prstGeom prst="rect">
            <a:avLst/>
          </a:prstGeom>
          <a:ln>
            <a:noFill/>
          </a:ln>
          <a:effectLst>
            <a:softEdge rad="112500"/>
          </a:effectLst>
        </p:spPr>
      </p:pic>
      <p:pic>
        <p:nvPicPr>
          <p:cNvPr id="8" name="Picture 165" descr="border_GreenOran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92" y="0"/>
            <a:ext cx="29560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6194813"/>
      </p:ext>
    </p:extLst>
  </p:cSld>
  <p:clrMapOvr>
    <a:masterClrMapping/>
  </p:clrMapOvr>
  <mc:AlternateContent xmlns:mc="http://schemas.openxmlformats.org/markup-compatibility/2006" xmlns:p14="http://schemas.microsoft.com/office/powerpoint/2010/main">
    <mc:Choice Requires="p14">
      <p:transition spd="slow" p14:dur="15000" advClick="0" advTm="15000"/>
    </mc:Choice>
    <mc:Fallback xmlns="">
      <p:transition spd="slow" advClick="0" advTm="15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02336" y="161543"/>
            <a:ext cx="8564880" cy="3048000"/>
          </a:xfrm>
          <a:noFill/>
        </p:spPr>
        <p:txBody>
          <a:bodyPr/>
          <a:lstStyle/>
          <a:p>
            <a:pPr algn="ctr"/>
            <a:r>
              <a:rPr lang="en-US" sz="6600" dirty="0">
                <a:solidFill>
                  <a:srgbClr val="FF3300"/>
                </a:solidFill>
                <a:latin typeface="Arial Rounded MT Bold" panose="020F0704030504030204" pitchFamily="34" charset="0"/>
              </a:rPr>
              <a:t>K</a:t>
            </a:r>
            <a:r>
              <a:rPr lang="en-US" sz="6600" dirty="0" smtClean="0">
                <a:solidFill>
                  <a:srgbClr val="FF3300"/>
                </a:solidFill>
                <a:latin typeface="Arial Rounded MT Bold" panose="020F0704030504030204" pitchFamily="34" charset="0"/>
              </a:rPr>
              <a:t>now your membership benefits</a:t>
            </a:r>
            <a:endParaRPr lang="en-US" sz="6600" dirty="0">
              <a:solidFill>
                <a:srgbClr val="FF3300"/>
              </a:solidFill>
              <a:latin typeface="Arial Rounded MT Bold" panose="020F0704030504030204" pitchFamily="34" charset="0"/>
            </a:endParaRPr>
          </a:p>
        </p:txBody>
      </p:sp>
      <p:sp>
        <p:nvSpPr>
          <p:cNvPr id="3" name="TextBox 2"/>
          <p:cNvSpPr txBox="1"/>
          <p:nvPr/>
        </p:nvSpPr>
        <p:spPr>
          <a:xfrm>
            <a:off x="402336" y="3449744"/>
            <a:ext cx="8321040" cy="4370427"/>
          </a:xfrm>
          <a:prstGeom prst="rect">
            <a:avLst/>
          </a:prstGeom>
          <a:noFill/>
        </p:spPr>
        <p:txBody>
          <a:bodyPr wrap="square" rtlCol="0">
            <a:spAutoFit/>
          </a:bodyPr>
          <a:lstStyle/>
          <a:p>
            <a:pPr algn="ctr"/>
            <a:r>
              <a:rPr lang="es-MX" sz="6600" dirty="0">
                <a:solidFill>
                  <a:srgbClr val="FF3300"/>
                </a:solidFill>
                <a:latin typeface="Arial Rounded MT Bold" panose="020F0704030504030204" pitchFamily="34" charset="0"/>
              </a:rPr>
              <a:t>Conozca los beneficios de su membresía </a:t>
            </a:r>
            <a:r>
              <a:rPr lang="en-US" sz="6600" dirty="0" smtClean="0">
                <a:latin typeface="Arial Rounded MT Bold" panose="020F0704030504030204" pitchFamily="34" charset="0"/>
              </a:rPr>
              <a:t> </a:t>
            </a:r>
          </a:p>
          <a:p>
            <a:pPr marL="285750" indent="-285750">
              <a:buFont typeface="Arial"/>
              <a:buChar char="•"/>
            </a:pPr>
            <a:endParaRPr lang="en-US" sz="4000" dirty="0" smtClean="0"/>
          </a:p>
          <a:p>
            <a:pPr marL="285750" indent="-285750">
              <a:buFont typeface="Arial"/>
              <a:buChar char="•"/>
            </a:pPr>
            <a:endParaRPr lang="en-US" sz="4000" dirty="0"/>
          </a:p>
        </p:txBody>
      </p:sp>
      <p:pic>
        <p:nvPicPr>
          <p:cNvPr id="5" name="Picture 165" descr="border_GreenOran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2" y="0"/>
            <a:ext cx="27122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4969" y="5839674"/>
            <a:ext cx="972247" cy="875784"/>
          </a:xfrm>
          <a:prstGeom prst="rect">
            <a:avLst/>
          </a:prstGeom>
        </p:spPr>
      </p:pic>
    </p:spTree>
    <p:extLst>
      <p:ext uri="{BB962C8B-B14F-4D97-AF65-F5344CB8AC3E}">
        <p14:creationId xmlns:p14="http://schemas.microsoft.com/office/powerpoint/2010/main" val="1851153642"/>
      </p:ext>
    </p:extLst>
  </p:cSld>
  <p:clrMapOvr>
    <a:masterClrMapping/>
  </p:clrMapOvr>
  <mc:AlternateContent xmlns:mc="http://schemas.openxmlformats.org/markup-compatibility/2006" xmlns:p14="http://schemas.microsoft.com/office/powerpoint/2010/main">
    <mc:Choice Requires="p14">
      <p:transition spd="slow" p14:dur="15000" advClick="0" advTm="15000"/>
    </mc:Choice>
    <mc:Fallback xmlns="">
      <p:transition spd="slow" advClick="0" advTm="15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0527"/>
            <a:ext cx="8229600" cy="937832"/>
          </a:xfrm>
        </p:spPr>
        <p:txBody>
          <a:bodyPr/>
          <a:lstStyle/>
          <a:p>
            <a:r>
              <a:rPr lang="en-US" sz="2000" dirty="0" smtClean="0">
                <a:solidFill>
                  <a:srgbClr val="CC3300"/>
                </a:solidFill>
                <a:latin typeface="Arial Rounded MT Bold" panose="020F0704030504030204" pitchFamily="34" charset="0"/>
                <a:cs typeface="Arial" pitchFamily="34" charset="0"/>
              </a:rPr>
              <a:t>Classes for the whole family with your membership!</a:t>
            </a:r>
            <a:br>
              <a:rPr lang="en-US" sz="2000" dirty="0" smtClean="0">
                <a:solidFill>
                  <a:srgbClr val="CC3300"/>
                </a:solidFill>
                <a:latin typeface="Arial Rounded MT Bold" panose="020F0704030504030204" pitchFamily="34" charset="0"/>
                <a:cs typeface="Arial" pitchFamily="34" charset="0"/>
              </a:rPr>
            </a:br>
            <a:r>
              <a:rPr lang="en-US" sz="2000" dirty="0" smtClean="0">
                <a:solidFill>
                  <a:srgbClr val="CC3300"/>
                </a:solidFill>
                <a:latin typeface="Arial Rounded MT Bold" panose="020F0704030504030204" pitchFamily="34" charset="0"/>
                <a:cs typeface="Arial" pitchFamily="34" charset="0"/>
              </a:rPr>
              <a:t/>
            </a:r>
            <a:br>
              <a:rPr lang="en-US" sz="2000" dirty="0" smtClean="0">
                <a:solidFill>
                  <a:srgbClr val="CC3300"/>
                </a:solidFill>
                <a:latin typeface="Arial Rounded MT Bold" panose="020F0704030504030204" pitchFamily="34" charset="0"/>
                <a:cs typeface="Arial" pitchFamily="34" charset="0"/>
              </a:rPr>
            </a:br>
            <a:r>
              <a:rPr lang="en-US" sz="2000" dirty="0" smtClean="0">
                <a:solidFill>
                  <a:srgbClr val="CC3300"/>
                </a:solidFill>
                <a:latin typeface="Arial Rounded MT Bold" panose="020F0704030504030204" pitchFamily="34" charset="0"/>
                <a:cs typeface="Arial"/>
              </a:rPr>
              <a:t>¡</a:t>
            </a:r>
            <a:r>
              <a:rPr lang="es-MX" sz="2000" dirty="0" smtClean="0">
                <a:solidFill>
                  <a:srgbClr val="CC3300"/>
                </a:solidFill>
                <a:latin typeface="Arial Rounded MT Bold" panose="020F0704030504030204" pitchFamily="34" charset="0"/>
                <a:cs typeface="Arial" pitchFamily="34" charset="0"/>
              </a:rPr>
              <a:t>Clases para </a:t>
            </a:r>
            <a:r>
              <a:rPr lang="es-MX" sz="2000" dirty="0">
                <a:solidFill>
                  <a:srgbClr val="CC3300"/>
                </a:solidFill>
                <a:latin typeface="Arial Rounded MT Bold" panose="020F0704030504030204" pitchFamily="34" charset="0"/>
                <a:cs typeface="Arial" pitchFamily="34" charset="0"/>
              </a:rPr>
              <a:t>toda la </a:t>
            </a:r>
            <a:r>
              <a:rPr lang="es-MX" sz="2000" dirty="0" smtClean="0">
                <a:solidFill>
                  <a:srgbClr val="CC3300"/>
                </a:solidFill>
                <a:latin typeface="Arial Rounded MT Bold" panose="020F0704030504030204" pitchFamily="34" charset="0"/>
                <a:cs typeface="Arial" pitchFamily="34" charset="0"/>
              </a:rPr>
              <a:t>familia con </a:t>
            </a:r>
            <a:r>
              <a:rPr lang="es-MX" sz="2000" dirty="0">
                <a:solidFill>
                  <a:srgbClr val="CC3300"/>
                </a:solidFill>
                <a:latin typeface="Arial Rounded MT Bold" panose="020F0704030504030204" pitchFamily="34" charset="0"/>
                <a:cs typeface="Arial" pitchFamily="34" charset="0"/>
              </a:rPr>
              <a:t>su </a:t>
            </a:r>
            <a:r>
              <a:rPr lang="es-MX" sz="2000" dirty="0" smtClean="0">
                <a:solidFill>
                  <a:srgbClr val="CC3300"/>
                </a:solidFill>
                <a:latin typeface="Arial Rounded MT Bold" panose="020F0704030504030204" pitchFamily="34" charset="0"/>
                <a:cs typeface="Arial" pitchFamily="34" charset="0"/>
              </a:rPr>
              <a:t>membresía!</a:t>
            </a:r>
            <a:r>
              <a:rPr lang="en-US" sz="1800" dirty="0" smtClean="0">
                <a:latin typeface="Arial" pitchFamily="34" charset="0"/>
                <a:cs typeface="Arial" pitchFamily="34" charset="0"/>
              </a:rPr>
              <a:t/>
            </a:r>
            <a:br>
              <a:rPr lang="en-US" sz="1800" dirty="0" smtClean="0">
                <a:latin typeface="Arial" pitchFamily="34" charset="0"/>
                <a:cs typeface="Arial" pitchFamily="34" charset="0"/>
              </a:rPr>
            </a:br>
            <a:r>
              <a:rPr lang="en-US" dirty="0" smtClean="0"/>
              <a:t/>
            </a:r>
            <a:br>
              <a:rPr lang="en-US" dirty="0" smtClean="0"/>
            </a:br>
            <a:r>
              <a:rPr lang="en-US" dirty="0" smtClean="0"/>
              <a:t/>
            </a:r>
            <a:br>
              <a:rPr lang="en-US" dirty="0" smtClean="0"/>
            </a:br>
            <a:endParaRPr lang="es-MX" dirty="0"/>
          </a:p>
        </p:txBody>
      </p:sp>
      <p:sp>
        <p:nvSpPr>
          <p:cNvPr id="4" name="Text Placeholder 3"/>
          <p:cNvSpPr>
            <a:spLocks noGrp="1"/>
          </p:cNvSpPr>
          <p:nvPr>
            <p:ph type="body" sz="quarter" idx="11"/>
          </p:nvPr>
        </p:nvSpPr>
        <p:spPr>
          <a:xfrm>
            <a:off x="435006" y="1505711"/>
            <a:ext cx="3555684" cy="5352289"/>
          </a:xfrm>
        </p:spPr>
        <p:txBody>
          <a:bodyPr/>
          <a:lstStyle/>
          <a:p>
            <a:pPr>
              <a:buFont typeface="Wingdings" pitchFamily="2" charset="2"/>
              <a:buChar char="ü"/>
            </a:pPr>
            <a:r>
              <a:rPr lang="en-US" sz="1800" b="1" dirty="0" smtClean="0">
                <a:latin typeface="Calibri" pitchFamily="34" charset="0"/>
                <a:cs typeface="Arial" pitchFamily="34" charset="0"/>
              </a:rPr>
              <a:t>Art/Arte</a:t>
            </a:r>
          </a:p>
          <a:p>
            <a:pPr>
              <a:buFont typeface="Wingdings" pitchFamily="2" charset="2"/>
              <a:buChar char="ü"/>
            </a:pPr>
            <a:r>
              <a:rPr lang="en-US" sz="1800" b="1" dirty="0" err="1" smtClean="0">
                <a:latin typeface="Calibri" pitchFamily="34" charset="0"/>
                <a:cs typeface="Arial" pitchFamily="34" charset="0"/>
              </a:rPr>
              <a:t>Zumba</a:t>
            </a:r>
            <a:r>
              <a:rPr lang="en-US" sz="1800" b="1" dirty="0" smtClean="0">
                <a:latin typeface="Calibri" pitchFamily="34" charset="0"/>
                <a:cs typeface="Arial" pitchFamily="34" charset="0"/>
              </a:rPr>
              <a:t> </a:t>
            </a:r>
          </a:p>
          <a:p>
            <a:pPr>
              <a:buFont typeface="Wingdings" pitchFamily="2" charset="2"/>
              <a:buChar char="ü"/>
            </a:pPr>
            <a:r>
              <a:rPr lang="en-US" sz="1800" b="1" dirty="0" smtClean="0">
                <a:latin typeface="Calibri" pitchFamily="34" charset="0"/>
                <a:cs typeface="Arial" pitchFamily="34" charset="0"/>
              </a:rPr>
              <a:t>Violin</a:t>
            </a:r>
          </a:p>
          <a:p>
            <a:pPr>
              <a:buFont typeface="Wingdings" pitchFamily="2" charset="2"/>
              <a:buChar char="ü"/>
            </a:pPr>
            <a:r>
              <a:rPr lang="en-US" sz="1800" b="1" dirty="0" smtClean="0">
                <a:latin typeface="Calibri" pitchFamily="34" charset="0"/>
                <a:cs typeface="Arial" pitchFamily="34" charset="0"/>
              </a:rPr>
              <a:t>Ballet</a:t>
            </a:r>
          </a:p>
          <a:p>
            <a:pPr>
              <a:buFont typeface="Wingdings" pitchFamily="2" charset="2"/>
              <a:buChar char="ü"/>
            </a:pPr>
            <a:r>
              <a:rPr lang="en-US" sz="1800" b="1" dirty="0" smtClean="0">
                <a:latin typeface="Calibri" pitchFamily="34" charset="0"/>
                <a:cs typeface="Arial" pitchFamily="34" charset="0"/>
              </a:rPr>
              <a:t>Cardio Boot Camp/Cardio</a:t>
            </a:r>
          </a:p>
          <a:p>
            <a:pPr>
              <a:buFont typeface="Wingdings" pitchFamily="2" charset="2"/>
              <a:buChar char="ü"/>
            </a:pPr>
            <a:r>
              <a:rPr lang="en-US" sz="1800" b="1" dirty="0" smtClean="0">
                <a:latin typeface="Calibri" pitchFamily="34" charset="0"/>
                <a:cs typeface="Arial" pitchFamily="34" charset="0"/>
              </a:rPr>
              <a:t>Martial Arts/</a:t>
            </a:r>
            <a:r>
              <a:rPr lang="en-US" sz="1800" b="1" dirty="0" err="1" smtClean="0">
                <a:latin typeface="Calibri" pitchFamily="34" charset="0"/>
                <a:cs typeface="Arial" pitchFamily="34" charset="0"/>
              </a:rPr>
              <a:t>Artes</a:t>
            </a:r>
            <a:r>
              <a:rPr lang="en-US" sz="1800" b="1" dirty="0" smtClean="0">
                <a:latin typeface="Calibri" pitchFamily="34" charset="0"/>
                <a:cs typeface="Arial" pitchFamily="34" charset="0"/>
              </a:rPr>
              <a:t> </a:t>
            </a:r>
            <a:r>
              <a:rPr lang="en-US" sz="1800" b="1" dirty="0" err="1" smtClean="0">
                <a:latin typeface="Calibri" pitchFamily="34" charset="0"/>
                <a:cs typeface="Arial" pitchFamily="34" charset="0"/>
              </a:rPr>
              <a:t>Marciales</a:t>
            </a:r>
            <a:endParaRPr lang="en-US" sz="1800" b="1" dirty="0" smtClean="0">
              <a:latin typeface="Calibri" pitchFamily="34" charset="0"/>
              <a:cs typeface="Arial" pitchFamily="34" charset="0"/>
            </a:endParaRPr>
          </a:p>
          <a:p>
            <a:pPr>
              <a:buFont typeface="Wingdings" pitchFamily="2" charset="2"/>
              <a:buChar char="ü"/>
            </a:pPr>
            <a:r>
              <a:rPr lang="en-US" sz="1800" b="1" dirty="0" smtClean="0">
                <a:latin typeface="Calibri" pitchFamily="34" charset="0"/>
                <a:cs typeface="Arial" pitchFamily="34" charset="0"/>
              </a:rPr>
              <a:t>Youth Soccer/</a:t>
            </a:r>
            <a:r>
              <a:rPr lang="en-US" sz="1800" b="1" dirty="0" err="1" smtClean="0">
                <a:latin typeface="Calibri" pitchFamily="34" charset="0"/>
                <a:cs typeface="Arial" pitchFamily="34" charset="0"/>
              </a:rPr>
              <a:t>Futbol</a:t>
            </a:r>
            <a:r>
              <a:rPr lang="en-US" sz="1800" b="1" dirty="0" smtClean="0">
                <a:latin typeface="Calibri" pitchFamily="34" charset="0"/>
                <a:cs typeface="Arial" pitchFamily="34" charset="0"/>
              </a:rPr>
              <a:t> </a:t>
            </a:r>
            <a:r>
              <a:rPr lang="en-US" sz="1800" b="1" dirty="0" err="1" smtClean="0">
                <a:latin typeface="Calibri" pitchFamily="34" charset="0"/>
                <a:cs typeface="Arial" pitchFamily="34" charset="0"/>
              </a:rPr>
              <a:t>Juvenil</a:t>
            </a:r>
            <a:endParaRPr lang="en-US" sz="1800" b="1" dirty="0" smtClean="0">
              <a:latin typeface="Calibri" pitchFamily="34" charset="0"/>
              <a:cs typeface="Arial" pitchFamily="34" charset="0"/>
            </a:endParaRPr>
          </a:p>
          <a:p>
            <a:pPr>
              <a:buFont typeface="Wingdings" pitchFamily="2" charset="2"/>
              <a:buChar char="ü"/>
            </a:pPr>
            <a:r>
              <a:rPr lang="en-US" sz="1800" b="1" dirty="0" smtClean="0">
                <a:latin typeface="Calibri" pitchFamily="34" charset="0"/>
                <a:cs typeface="Arial" pitchFamily="34" charset="0"/>
              </a:rPr>
              <a:t>Jewelry/</a:t>
            </a:r>
            <a:r>
              <a:rPr lang="en-US" sz="1800" b="1" dirty="0" err="1" smtClean="0">
                <a:latin typeface="Calibri" pitchFamily="34" charset="0"/>
                <a:cs typeface="Arial" pitchFamily="34" charset="0"/>
              </a:rPr>
              <a:t>Joyeria</a:t>
            </a:r>
            <a:endParaRPr lang="en-US" sz="1800" b="1" dirty="0">
              <a:latin typeface="Calibri" pitchFamily="34" charset="0"/>
              <a:cs typeface="Arial" pitchFamily="34" charset="0"/>
            </a:endParaRPr>
          </a:p>
          <a:p>
            <a:pPr>
              <a:buFont typeface="Wingdings" pitchFamily="2" charset="2"/>
              <a:buChar char="ü"/>
            </a:pPr>
            <a:r>
              <a:rPr lang="en-US" sz="1800" b="1" dirty="0" smtClean="0">
                <a:latin typeface="Calibri" pitchFamily="34" charset="0"/>
                <a:cs typeface="Arial" pitchFamily="34" charset="0"/>
              </a:rPr>
              <a:t>Baking/</a:t>
            </a:r>
            <a:r>
              <a:rPr lang="es-MX" sz="1800" b="1" dirty="0" smtClean="0">
                <a:latin typeface="Calibri"/>
                <a:ea typeface="Calibri"/>
                <a:cs typeface="Times New Roman"/>
              </a:rPr>
              <a:t>Repostería</a:t>
            </a:r>
          </a:p>
          <a:p>
            <a:pPr>
              <a:buFont typeface="Wingdings" pitchFamily="2" charset="2"/>
              <a:buChar char="ü"/>
            </a:pPr>
            <a:r>
              <a:rPr lang="en-US" sz="1800" b="1" dirty="0" smtClean="0">
                <a:latin typeface="Calibri" pitchFamily="34" charset="0"/>
                <a:cs typeface="Arial" pitchFamily="34" charset="0"/>
              </a:rPr>
              <a:t>Cake decorating/</a:t>
            </a:r>
            <a:r>
              <a:rPr lang="en-US" sz="1800" b="1" dirty="0" err="1" smtClean="0">
                <a:latin typeface="Calibri" pitchFamily="34" charset="0"/>
                <a:cs typeface="Arial" pitchFamily="34" charset="0"/>
              </a:rPr>
              <a:t>Decoración</a:t>
            </a:r>
            <a:r>
              <a:rPr lang="en-US" sz="1800" b="1" dirty="0" smtClean="0">
                <a:latin typeface="Calibri" pitchFamily="34" charset="0"/>
                <a:cs typeface="Arial" pitchFamily="34" charset="0"/>
              </a:rPr>
              <a:t> de </a:t>
            </a:r>
            <a:r>
              <a:rPr lang="en-US" sz="1800" b="1" dirty="0" err="1" smtClean="0">
                <a:latin typeface="Calibri" pitchFamily="34" charset="0"/>
                <a:cs typeface="Arial" pitchFamily="34" charset="0"/>
              </a:rPr>
              <a:t>pasteles</a:t>
            </a:r>
            <a:r>
              <a:rPr lang="en-US" sz="1800" b="1" dirty="0" smtClean="0">
                <a:latin typeface="Calibri" pitchFamily="34" charset="0"/>
                <a:cs typeface="Arial" pitchFamily="34" charset="0"/>
              </a:rPr>
              <a:t> </a:t>
            </a:r>
          </a:p>
          <a:p>
            <a:pPr>
              <a:buFont typeface="Wingdings" pitchFamily="2" charset="2"/>
              <a:buChar char="ü"/>
            </a:pPr>
            <a:r>
              <a:rPr lang="en-US" sz="1800" b="1" dirty="0" smtClean="0">
                <a:latin typeface="Calibri" pitchFamily="34" charset="0"/>
                <a:cs typeface="Arial" pitchFamily="34" charset="0"/>
              </a:rPr>
              <a:t>Piñata making and seasonal Crafts/</a:t>
            </a:r>
            <a:r>
              <a:rPr lang="es-MX" sz="1800" b="1" dirty="0" smtClean="0">
                <a:latin typeface="Calibri" pitchFamily="34" charset="0"/>
                <a:cs typeface="Arial" pitchFamily="34" charset="0"/>
              </a:rPr>
              <a:t>Decoración de piñatas y otras manualidades </a:t>
            </a:r>
          </a:p>
          <a:p>
            <a:pPr marL="0" indent="0">
              <a:buNone/>
            </a:pPr>
            <a:endParaRPr lang="es-MX" sz="1800" b="1" dirty="0" smtClean="0">
              <a:latin typeface="Calibri" pitchFamily="34" charset="0"/>
              <a:cs typeface="Arial" pitchFamily="34" charset="0"/>
            </a:endParaRPr>
          </a:p>
          <a:p>
            <a:pPr marL="0" indent="0">
              <a:buNone/>
            </a:pPr>
            <a:endParaRPr lang="en-US" sz="1700" b="1" dirty="0" smtClean="0">
              <a:solidFill>
                <a:srgbClr val="CC3300"/>
              </a:solidFill>
              <a:latin typeface="Arial" pitchFamily="34" charset="0"/>
              <a:cs typeface="Arial" pitchFamily="34" charset="0"/>
            </a:endParaRPr>
          </a:p>
          <a:p>
            <a:pPr marL="0" indent="0">
              <a:buNone/>
            </a:pPr>
            <a:endParaRPr lang="en-US" sz="2400" dirty="0" smtClean="0">
              <a:latin typeface="Arial" pitchFamily="34" charset="0"/>
              <a:cs typeface="Arial" pitchFamily="34" charset="0"/>
            </a:endParaRPr>
          </a:p>
          <a:p>
            <a:endParaRPr lang="en-US" sz="1600" dirty="0" smtClean="0">
              <a:latin typeface="Arial" pitchFamily="34" charset="0"/>
              <a:cs typeface="Arial" pitchFamily="34" charset="0"/>
            </a:endParaRPr>
          </a:p>
          <a:p>
            <a:endParaRPr lang="en-US" sz="1600" dirty="0" smtClean="0">
              <a:latin typeface="Arial" pitchFamily="34" charset="0"/>
              <a:cs typeface="Arial" pitchFamily="34" charset="0"/>
            </a:endParaRPr>
          </a:p>
          <a:p>
            <a:endParaRPr lang="es-MX" sz="1600" dirty="0">
              <a:latin typeface="Arial" pitchFamily="34" charset="0"/>
              <a:cs typeface="Arial" pitchFamily="34" charset="0"/>
            </a:endParaRPr>
          </a:p>
        </p:txBody>
      </p:sp>
      <p:pic>
        <p:nvPicPr>
          <p:cNvPr id="14" name="Picture 165" descr="border_GreenOran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2" y="0"/>
            <a:ext cx="27122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P:\Events\Volunteer-Instructor appreciation celebration\Pictures\35972212_10216718517503199_7261904101049368576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4575" y="4599721"/>
            <a:ext cx="2367679" cy="17757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7" name="Picture 3" descr="P:\Events\Volunteer-Instructor appreciation celebration\Pictures\36333931_2119329618095854_3798986581486862336_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0605" y="2866733"/>
            <a:ext cx="2434519" cy="15824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P:\Events\Volunteer-Instructor appreciation celebration\Pictures\37829711_10216967958139059_7753775335019118592_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4575" y="1078359"/>
            <a:ext cx="2252038" cy="16890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133893"/>
      </p:ext>
    </p:extLst>
  </p:cSld>
  <p:clrMapOvr>
    <a:masterClrMapping/>
  </p:clrMapOvr>
  <mc:AlternateContent xmlns:mc="http://schemas.openxmlformats.org/markup-compatibility/2006" xmlns:p14="http://schemas.microsoft.com/office/powerpoint/2010/main">
    <mc:Choice Requires="p14">
      <p:transition spd="slow" p14:dur="15000" advClick="0" advTm="15000"/>
    </mc:Choice>
    <mc:Fallback xmlns="">
      <p:transition spd="slow" advClick="0" advTm="15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8655"/>
            <a:ext cx="8321040" cy="1980882"/>
          </a:xfrm>
        </p:spPr>
        <p:txBody>
          <a:bodyPr/>
          <a:lstStyle/>
          <a:p>
            <a:pPr algn="ctr"/>
            <a:r>
              <a:rPr lang="en-US" sz="5400" dirty="0" smtClean="0">
                <a:solidFill>
                  <a:srgbClr val="FF3300"/>
                </a:solidFill>
                <a:latin typeface="Arial Rounded MT Bold" panose="020F0704030504030204" pitchFamily="34" charset="0"/>
              </a:rPr>
              <a:t>Family Membership</a:t>
            </a:r>
            <a:r>
              <a:rPr lang="en-US" sz="5400" b="1" dirty="0" smtClean="0">
                <a:solidFill>
                  <a:srgbClr val="FF3300"/>
                </a:solidFill>
              </a:rPr>
              <a:t/>
            </a:r>
            <a:br>
              <a:rPr lang="en-US" sz="5400" b="1" dirty="0" smtClean="0">
                <a:solidFill>
                  <a:srgbClr val="FF3300"/>
                </a:solidFill>
              </a:rPr>
            </a:br>
            <a:endParaRPr lang="en-US" sz="5400" b="1" dirty="0">
              <a:solidFill>
                <a:srgbClr val="FF3300"/>
              </a:solidFill>
            </a:endParaRPr>
          </a:p>
        </p:txBody>
      </p:sp>
      <p:sp>
        <p:nvSpPr>
          <p:cNvPr id="4" name="Text Placeholder 3"/>
          <p:cNvSpPr>
            <a:spLocks noGrp="1"/>
          </p:cNvSpPr>
          <p:nvPr>
            <p:ph type="body" sz="quarter" idx="11"/>
          </p:nvPr>
        </p:nvSpPr>
        <p:spPr>
          <a:xfrm>
            <a:off x="457200" y="990600"/>
            <a:ext cx="8418576" cy="5288280"/>
          </a:xfrm>
        </p:spPr>
        <p:txBody>
          <a:bodyPr/>
          <a:lstStyle/>
          <a:p>
            <a:pPr marL="0" marR="0" indent="0">
              <a:spcBef>
                <a:spcPts val="0"/>
              </a:spcBef>
              <a:spcAft>
                <a:spcPts val="0"/>
              </a:spcAft>
              <a:buNone/>
            </a:pPr>
            <a:r>
              <a:rPr lang="en-US" sz="1800" dirty="0" smtClean="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Your </a:t>
            </a:r>
            <a:r>
              <a:rPr lang="en-US" sz="1800"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family membership offers coverage for 2 adults and </a:t>
            </a:r>
            <a:r>
              <a:rPr lang="en-US" sz="1800" dirty="0" smtClean="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up to 5 </a:t>
            </a:r>
            <a:r>
              <a:rPr lang="en-US" sz="1800"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children under 18 </a:t>
            </a:r>
            <a:r>
              <a:rPr lang="en-US" sz="1800" dirty="0" smtClean="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that </a:t>
            </a:r>
            <a:r>
              <a:rPr lang="en-US" sz="1800"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live in the household.  All family members included in the membership can participate in the classes that are age appropriate.  Your membership allows you to take a </a:t>
            </a:r>
            <a:r>
              <a:rPr lang="en-US" sz="1800" dirty="0" smtClean="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variety of </a:t>
            </a:r>
            <a:r>
              <a:rPr lang="en-US" sz="1800" dirty="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classes without having to pay any extra fees</a:t>
            </a:r>
            <a:r>
              <a:rPr lang="en-US" sz="1800" dirty="0" smtClean="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a:t>
            </a:r>
          </a:p>
          <a:p>
            <a:pPr marL="0" marR="0" indent="0">
              <a:spcBef>
                <a:spcPts val="0"/>
              </a:spcBef>
              <a:spcAft>
                <a:spcPts val="0"/>
              </a:spcAft>
              <a:buNone/>
            </a:pPr>
            <a:r>
              <a:rPr lang="en-US" sz="1800" dirty="0" smtClean="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Membership cost is $150.00; we also have coverage under Medicaid and Chip (qualifying plans are Community health Choice and United Health Care Community Plan).</a:t>
            </a:r>
            <a:endParaRPr lang="en-US" sz="1800" dirty="0">
              <a:solidFill>
                <a:srgbClr val="000000"/>
              </a:solidFill>
              <a:effectLst/>
              <a:latin typeface="Arial Unicode MS" panose="020B0604020202020204" pitchFamily="34" charset="-128"/>
              <a:ea typeface="Arial Unicode MS" panose="020B0604020202020204" pitchFamily="34" charset="-128"/>
              <a:cs typeface="Arial Unicode MS" panose="020B0604020202020204" pitchFamily="34" charset="-128"/>
            </a:endParaRPr>
          </a:p>
          <a:p>
            <a:pPr marL="0" lvl="0" indent="0" algn="ctr">
              <a:buNone/>
            </a:pPr>
            <a:r>
              <a:rPr lang="en-US" sz="5400" dirty="0" err="1">
                <a:solidFill>
                  <a:srgbClr val="FF3300"/>
                </a:solidFill>
                <a:latin typeface="Arial Rounded MT Bold" panose="020F0704030504030204" pitchFamily="34" charset="0"/>
                <a:ea typeface="+mj-ea"/>
                <a:cs typeface="+mj-cs"/>
              </a:rPr>
              <a:t>Membresía</a:t>
            </a:r>
            <a:r>
              <a:rPr lang="en-US" sz="5400" dirty="0">
                <a:solidFill>
                  <a:srgbClr val="FF3300"/>
                </a:solidFill>
                <a:latin typeface="Arial Rounded MT Bold" panose="020F0704030504030204" pitchFamily="34" charset="0"/>
                <a:ea typeface="+mj-ea"/>
                <a:cs typeface="+mj-cs"/>
              </a:rPr>
              <a:t> </a:t>
            </a:r>
            <a:r>
              <a:rPr lang="en-US" sz="5400" dirty="0" smtClean="0">
                <a:solidFill>
                  <a:srgbClr val="FF3300"/>
                </a:solidFill>
                <a:latin typeface="Arial Rounded MT Bold" panose="020F0704030504030204" pitchFamily="34" charset="0"/>
                <a:ea typeface="+mj-ea"/>
                <a:cs typeface="+mj-cs"/>
              </a:rPr>
              <a:t>Familiar</a:t>
            </a:r>
            <a:endParaRPr lang="en-US" sz="1200" dirty="0" smtClean="0">
              <a:solidFill>
                <a:srgbClr val="FF3300"/>
              </a:solidFill>
              <a:latin typeface="Arial Rounded MT Bold" panose="020F0704030504030204" pitchFamily="34" charset="0"/>
            </a:endParaRPr>
          </a:p>
          <a:p>
            <a:pPr marL="0" lvl="0" indent="0">
              <a:lnSpc>
                <a:spcPct val="115000"/>
              </a:lnSpc>
              <a:spcBef>
                <a:spcPts val="0"/>
              </a:spcBef>
              <a:spcAft>
                <a:spcPts val="1000"/>
              </a:spcAft>
              <a:buNone/>
            </a:pPr>
            <a:r>
              <a:rPr lang="es-MX" sz="1800" dirty="0" smtClean="0">
                <a:solidFill>
                  <a:prstClr val="black"/>
                </a:solidFill>
                <a:latin typeface="Arial Unicode MS" panose="020B0604020202020204" pitchFamily="34" charset="-128"/>
                <a:ea typeface="Arial Unicode MS" panose="020B0604020202020204" pitchFamily="34" charset="-128"/>
                <a:cs typeface="Arial Unicode MS" panose="020B0604020202020204" pitchFamily="34" charset="-128"/>
              </a:rPr>
              <a:t>Su membresía familiar ofrece cobertura para dos adultos y hasta 5 menores de 18 años que vivan dentro del hogar, y es válida por un año.  Todas las personas dentro de la membresía pueden participar en las clases siempre y cuando tengan la edad requerida para tomar la clase.  Su membresía le permite tomar una variedad de clases sin tener que pagar un costo adicional.  El costo de la membresía es de $150.00; también tenemos cobertura con planes de Chip Y </a:t>
            </a:r>
            <a:r>
              <a:rPr lang="es-MX" sz="1800" dirty="0" err="1" smtClean="0">
                <a:solidFill>
                  <a:prstClr val="black"/>
                </a:solidFill>
                <a:latin typeface="Arial Unicode MS" panose="020B0604020202020204" pitchFamily="34" charset="-128"/>
                <a:ea typeface="Arial Unicode MS" panose="020B0604020202020204" pitchFamily="34" charset="-128"/>
                <a:cs typeface="Arial Unicode MS" panose="020B0604020202020204" pitchFamily="34" charset="-128"/>
              </a:rPr>
              <a:t>Medicaid</a:t>
            </a:r>
            <a:r>
              <a:rPr lang="es-MX" sz="1800" dirty="0" smtClean="0">
                <a:solidFill>
                  <a:prstClr val="black"/>
                </a:solidFill>
                <a:latin typeface="Arial Unicode MS" panose="020B0604020202020204" pitchFamily="34" charset="-128"/>
                <a:ea typeface="Arial Unicode MS" panose="020B0604020202020204" pitchFamily="34" charset="-128"/>
                <a:cs typeface="Arial Unicode MS" panose="020B0604020202020204" pitchFamily="34" charset="-128"/>
              </a:rPr>
              <a:t> (planes que califican son </a:t>
            </a:r>
            <a:r>
              <a:rPr lang="en-US" sz="1800" dirty="0" smtClean="0">
                <a:solidFill>
                  <a:srgbClr val="000000"/>
                </a:solidFill>
                <a:latin typeface="Arial Unicode MS" panose="020B0604020202020204" pitchFamily="34" charset="-128"/>
                <a:ea typeface="Arial Unicode MS" panose="020B0604020202020204" pitchFamily="34" charset="-128"/>
                <a:cs typeface="Arial Unicode MS" panose="020B0604020202020204" pitchFamily="34" charset="-128"/>
              </a:rPr>
              <a:t>Community health Choice and United Health Care Community Plan).</a:t>
            </a:r>
            <a:endParaRPr lang="es-MX" sz="1800" dirty="0" smtClean="0">
              <a:solidFill>
                <a:prstClr val="black"/>
              </a:solidFill>
              <a:latin typeface="Arial Unicode MS" panose="020B0604020202020204" pitchFamily="34" charset="-128"/>
              <a:ea typeface="Arial Unicode MS" panose="020B0604020202020204" pitchFamily="34" charset="-128"/>
              <a:cs typeface="Arial Unicode MS" panose="020B0604020202020204" pitchFamily="34" charset="-128"/>
            </a:endParaRPr>
          </a:p>
          <a:p>
            <a:pPr marL="0" marR="0">
              <a:spcBef>
                <a:spcPts val="0"/>
              </a:spcBef>
              <a:spcAft>
                <a:spcPts val="0"/>
              </a:spcAft>
            </a:pPr>
            <a:endParaRPr lang="es-MX" sz="2000" dirty="0">
              <a:effectLst/>
              <a:latin typeface="Times New Roman"/>
              <a:ea typeface="Times New Roman"/>
            </a:endParaRPr>
          </a:p>
        </p:txBody>
      </p:sp>
      <p:pic>
        <p:nvPicPr>
          <p:cNvPr id="7" name="Picture 165" descr="border_GreenOran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2" y="0"/>
            <a:ext cx="27122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9220277"/>
      </p:ext>
    </p:extLst>
  </p:cSld>
  <p:clrMapOvr>
    <a:masterClrMapping/>
  </p:clrMapOvr>
  <mc:AlternateContent xmlns:mc="http://schemas.openxmlformats.org/markup-compatibility/2006" xmlns:p14="http://schemas.microsoft.com/office/powerpoint/2010/main">
    <mc:Choice Requires="p14">
      <p:transition spd="slow" p14:dur="15000" advClick="0" advTm="15000"/>
    </mc:Choice>
    <mc:Fallback xmlns="">
      <p:transition spd="slow" advClick="0" advTm="15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87945" y="506287"/>
            <a:ext cx="8229600" cy="852337"/>
          </a:xfrm>
        </p:spPr>
        <p:txBody>
          <a:bodyPr/>
          <a:lstStyle/>
          <a:p>
            <a:r>
              <a:rPr lang="en-US" dirty="0" smtClean="0">
                <a:solidFill>
                  <a:srgbClr val="FF0000"/>
                </a:solidFill>
                <a:latin typeface="Arial Rounded MT Bold" panose="020F0704030504030204" pitchFamily="34" charset="0"/>
              </a:rPr>
              <a:t>Open enrollment months:</a:t>
            </a:r>
            <a:endParaRPr lang="es-MX" dirty="0">
              <a:solidFill>
                <a:srgbClr val="FF0000"/>
              </a:solidFill>
              <a:latin typeface="Arial Rounded MT Bold" panose="020F0704030504030204" pitchFamily="34" charset="0"/>
            </a:endParaRPr>
          </a:p>
        </p:txBody>
      </p:sp>
      <p:sp>
        <p:nvSpPr>
          <p:cNvPr id="3" name="TextBox 2"/>
          <p:cNvSpPr txBox="1"/>
          <p:nvPr/>
        </p:nvSpPr>
        <p:spPr>
          <a:xfrm>
            <a:off x="673289" y="1376912"/>
            <a:ext cx="8327136" cy="2185214"/>
          </a:xfrm>
          <a:prstGeom prst="rect">
            <a:avLst/>
          </a:prstGeom>
          <a:noFill/>
        </p:spPr>
        <p:txBody>
          <a:bodyPr wrap="square" rtlCol="0">
            <a:spAutoFit/>
          </a:bodyPr>
          <a:lstStyle/>
          <a:p>
            <a:pPr marL="342900" indent="-342900">
              <a:buFont typeface="Arial" panose="020B0604020202020204" pitchFamily="34" charset="0"/>
              <a:buChar char="•"/>
            </a:pPr>
            <a:r>
              <a:rPr lang="es-MX" sz="2800" b="1" dirty="0" err="1" smtClean="0">
                <a:latin typeface="Arial Unicode MS" panose="020B0604020202020204" pitchFamily="34" charset="-128"/>
                <a:ea typeface="Arial Unicode MS" panose="020B0604020202020204" pitchFamily="34" charset="-128"/>
                <a:cs typeface="Arial Unicode MS" panose="020B0604020202020204" pitchFamily="34" charset="-128"/>
              </a:rPr>
              <a:t>Period</a:t>
            </a:r>
            <a:r>
              <a:rPr lang="es-MX" sz="2800" b="1" dirty="0" smtClean="0">
                <a:latin typeface="Arial Unicode MS" panose="020B0604020202020204" pitchFamily="34" charset="-128"/>
                <a:ea typeface="Arial Unicode MS" panose="020B0604020202020204" pitchFamily="34" charset="-128"/>
                <a:cs typeface="Arial Unicode MS" panose="020B0604020202020204" pitchFamily="34" charset="-128"/>
              </a:rPr>
              <a:t> 1 - </a:t>
            </a:r>
            <a:r>
              <a:rPr lang="es-MX" sz="2800" b="1" dirty="0" err="1" smtClean="0">
                <a:latin typeface="Arial Unicode MS" panose="020B0604020202020204" pitchFamily="34" charset="-128"/>
                <a:ea typeface="Arial Unicode MS" panose="020B0604020202020204" pitchFamily="34" charset="-128"/>
                <a:cs typeface="Arial Unicode MS" panose="020B0604020202020204" pitchFamily="34" charset="-128"/>
              </a:rPr>
              <a:t>January</a:t>
            </a:r>
            <a:r>
              <a:rPr lang="es-MX" sz="2800" b="1"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es-MX" sz="2800" b="1" dirty="0" smtClean="0">
                <a:latin typeface="Arial Unicode MS" panose="020B0604020202020204" pitchFamily="34" charset="-128"/>
                <a:ea typeface="Arial Unicode MS" panose="020B0604020202020204" pitchFamily="34" charset="-128"/>
                <a:cs typeface="Arial Unicode MS" panose="020B0604020202020204" pitchFamily="34" charset="-128"/>
              </a:rPr>
              <a:t>18th </a:t>
            </a:r>
            <a:r>
              <a:rPr lang="es-MX" sz="2800" b="1"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es-MX" sz="2800" b="1" dirty="0" err="1" smtClean="0">
                <a:latin typeface="Arial Unicode MS" panose="020B0604020202020204" pitchFamily="34" charset="-128"/>
                <a:ea typeface="Arial Unicode MS" panose="020B0604020202020204" pitchFamily="34" charset="-128"/>
                <a:cs typeface="Arial Unicode MS" panose="020B0604020202020204" pitchFamily="34" charset="-128"/>
              </a:rPr>
              <a:t>Upcoming</a:t>
            </a:r>
            <a:r>
              <a:rPr lang="es-MX" sz="2800" b="1" dirty="0" smtClean="0">
                <a:latin typeface="Arial Unicode MS" panose="020B0604020202020204" pitchFamily="34" charset="-128"/>
                <a:ea typeface="Arial Unicode MS" panose="020B0604020202020204" pitchFamily="34" charset="-128"/>
                <a:cs typeface="Arial Unicode MS" panose="020B0604020202020204" pitchFamily="34" charset="-128"/>
              </a:rPr>
              <a:t>)</a:t>
            </a:r>
            <a:endParaRPr lang="es-MX" sz="2800" b="1"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pPr marL="342900" indent="-342900">
              <a:buFont typeface="Arial" panose="020B0604020202020204" pitchFamily="34" charset="0"/>
              <a:buChar char="•"/>
            </a:pPr>
            <a:r>
              <a:rPr lang="es-MX" sz="2800" dirty="0" err="1" smtClean="0">
                <a:latin typeface="Arial Unicode MS" panose="020B0604020202020204" pitchFamily="34" charset="-128"/>
                <a:ea typeface="Arial Unicode MS" panose="020B0604020202020204" pitchFamily="34" charset="-128"/>
                <a:cs typeface="Arial Unicode MS" panose="020B0604020202020204" pitchFamily="34" charset="-128"/>
              </a:rPr>
              <a:t>Period</a:t>
            </a:r>
            <a:r>
              <a:rPr lang="es-MX" sz="2800" dirty="0" smtClean="0">
                <a:latin typeface="Arial Unicode MS" panose="020B0604020202020204" pitchFamily="34" charset="-128"/>
                <a:ea typeface="Arial Unicode MS" panose="020B0604020202020204" pitchFamily="34" charset="-128"/>
                <a:cs typeface="Arial Unicode MS" panose="020B0604020202020204" pitchFamily="34" charset="-128"/>
              </a:rPr>
              <a:t> 2 - TBD</a:t>
            </a:r>
            <a:endParaRPr lang="es-MX" sz="28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pPr marL="342900" indent="-342900">
              <a:buFont typeface="Arial" panose="020B0604020202020204" pitchFamily="34" charset="0"/>
              <a:buChar char="•"/>
            </a:pPr>
            <a:r>
              <a:rPr lang="es-MX" sz="2800" dirty="0" err="1" smtClean="0">
                <a:latin typeface="Arial Unicode MS" panose="020B0604020202020204" pitchFamily="34" charset="-128"/>
                <a:ea typeface="Arial Unicode MS" panose="020B0604020202020204" pitchFamily="34" charset="-128"/>
                <a:cs typeface="Arial Unicode MS" panose="020B0604020202020204" pitchFamily="34" charset="-128"/>
              </a:rPr>
              <a:t>Period</a:t>
            </a:r>
            <a:r>
              <a:rPr lang="es-MX" sz="2800" dirty="0" smtClean="0">
                <a:latin typeface="Arial Unicode MS" panose="020B0604020202020204" pitchFamily="34" charset="-128"/>
                <a:ea typeface="Arial Unicode MS" panose="020B0604020202020204" pitchFamily="34" charset="-128"/>
                <a:cs typeface="Arial Unicode MS" panose="020B0604020202020204" pitchFamily="34" charset="-128"/>
              </a:rPr>
              <a:t> 3 - TBD</a:t>
            </a:r>
            <a:endParaRPr lang="es-MX" sz="28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endParaRPr lang="es-MX" sz="28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endParaRPr lang="es-MX" sz="2400" dirty="0">
              <a:latin typeface="Calibri" pitchFamily="34" charset="0"/>
            </a:endParaRPr>
          </a:p>
        </p:txBody>
      </p:sp>
      <p:sp>
        <p:nvSpPr>
          <p:cNvPr id="5" name="Rectangle 4"/>
          <p:cNvSpPr/>
          <p:nvPr/>
        </p:nvSpPr>
        <p:spPr>
          <a:xfrm>
            <a:off x="673289" y="3334192"/>
            <a:ext cx="8144256" cy="3005951"/>
          </a:xfrm>
          <a:prstGeom prst="rect">
            <a:avLst/>
          </a:prstGeom>
          <a:noFill/>
        </p:spPr>
        <p:txBody>
          <a:bodyPr wrap="square">
            <a:spAutoFit/>
          </a:bodyPr>
          <a:lstStyle/>
          <a:p>
            <a:r>
              <a:rPr lang="en-US" sz="3700" dirty="0" err="1" smtClean="0">
                <a:solidFill>
                  <a:srgbClr val="FF0000"/>
                </a:solidFill>
                <a:latin typeface="Arial Rounded MT Bold" panose="020F0704030504030204" pitchFamily="34" charset="0"/>
                <a:ea typeface="+mj-ea"/>
              </a:rPr>
              <a:t>Meses</a:t>
            </a:r>
            <a:r>
              <a:rPr lang="en-US" sz="3700" dirty="0" smtClean="0">
                <a:solidFill>
                  <a:srgbClr val="FF0000"/>
                </a:solidFill>
                <a:latin typeface="Arial Rounded MT Bold" panose="020F0704030504030204" pitchFamily="34" charset="0"/>
                <a:ea typeface="+mj-ea"/>
              </a:rPr>
              <a:t> con </a:t>
            </a:r>
            <a:r>
              <a:rPr lang="en-US" sz="3700" dirty="0" err="1" smtClean="0">
                <a:solidFill>
                  <a:srgbClr val="FF0000"/>
                </a:solidFill>
                <a:latin typeface="Arial Rounded MT Bold" panose="020F0704030504030204" pitchFamily="34" charset="0"/>
                <a:ea typeface="+mj-ea"/>
              </a:rPr>
              <a:t>Inscripciones</a:t>
            </a:r>
            <a:r>
              <a:rPr lang="en-US" sz="3700" dirty="0" smtClean="0">
                <a:solidFill>
                  <a:srgbClr val="FF0000"/>
                </a:solidFill>
                <a:latin typeface="Arial Rounded MT Bold" panose="020F0704030504030204" pitchFamily="34" charset="0"/>
                <a:ea typeface="+mj-ea"/>
              </a:rPr>
              <a:t> </a:t>
            </a:r>
            <a:r>
              <a:rPr lang="en-US" sz="3700" dirty="0" err="1" smtClean="0">
                <a:solidFill>
                  <a:srgbClr val="FF0000"/>
                </a:solidFill>
                <a:latin typeface="Arial Rounded MT Bold" panose="020F0704030504030204" pitchFamily="34" charset="0"/>
                <a:ea typeface="+mj-ea"/>
              </a:rPr>
              <a:t>abiertas</a:t>
            </a:r>
            <a:r>
              <a:rPr lang="en-US" sz="3700" dirty="0" smtClean="0">
                <a:solidFill>
                  <a:srgbClr val="FF0000"/>
                </a:solidFill>
                <a:latin typeface="Arial Rounded MT Bold" panose="020F0704030504030204" pitchFamily="34" charset="0"/>
                <a:ea typeface="+mj-ea"/>
              </a:rPr>
              <a:t>:</a:t>
            </a:r>
          </a:p>
          <a:p>
            <a:pPr>
              <a:spcAft>
                <a:spcPts val="1000"/>
              </a:spcAft>
            </a:pPr>
            <a:endParaRPr lang="es-MX" sz="1400" dirty="0">
              <a:latin typeface="Arial Unicode MS" panose="020B0604020202020204" pitchFamily="34" charset="-128"/>
              <a:ea typeface="Arial Unicode MS" panose="020B0604020202020204" pitchFamily="34" charset="-128"/>
              <a:cs typeface="Arial Unicode MS" panose="020B0604020202020204" pitchFamily="34" charset="-128"/>
            </a:endParaRPr>
          </a:p>
          <a:p>
            <a:pPr marL="342900" indent="-342900">
              <a:buFont typeface="Arial" panose="020B0604020202020204" pitchFamily="34" charset="0"/>
              <a:buChar char="•"/>
            </a:pPr>
            <a:r>
              <a:rPr lang="en-US" sz="2800" b="1" dirty="0" err="1" smtClean="0">
                <a:latin typeface="Arial Unicode MS" panose="020B0604020202020204" pitchFamily="34" charset="-128"/>
                <a:ea typeface="Arial Unicode MS" panose="020B0604020202020204" pitchFamily="34" charset="-128"/>
                <a:cs typeface="Arial Unicode MS" panose="020B0604020202020204" pitchFamily="34" charset="-128"/>
              </a:rPr>
              <a:t>Ciclo</a:t>
            </a:r>
            <a:r>
              <a:rPr lang="en-US" sz="2800" b="1" dirty="0" smtClean="0">
                <a:latin typeface="Arial Unicode MS" panose="020B0604020202020204" pitchFamily="34" charset="-128"/>
                <a:ea typeface="Arial Unicode MS" panose="020B0604020202020204" pitchFamily="34" charset="-128"/>
                <a:cs typeface="Arial Unicode MS" panose="020B0604020202020204" pitchFamily="34" charset="-128"/>
              </a:rPr>
              <a:t> 1  - 18 </a:t>
            </a:r>
            <a:r>
              <a:rPr lang="en-US" sz="2800" b="1" dirty="0" smtClean="0">
                <a:latin typeface="Arial Unicode MS" panose="020B0604020202020204" pitchFamily="34" charset="-128"/>
                <a:ea typeface="Arial Unicode MS" panose="020B0604020202020204" pitchFamily="34" charset="-128"/>
                <a:cs typeface="Arial Unicode MS" panose="020B0604020202020204" pitchFamily="34" charset="-128"/>
              </a:rPr>
              <a:t>de </a:t>
            </a:r>
            <a:r>
              <a:rPr lang="en-US" sz="2800" b="1" dirty="0" err="1" smtClean="0">
                <a:latin typeface="Arial Unicode MS" panose="020B0604020202020204" pitchFamily="34" charset="-128"/>
                <a:ea typeface="Arial Unicode MS" panose="020B0604020202020204" pitchFamily="34" charset="-128"/>
                <a:cs typeface="Arial Unicode MS" panose="020B0604020202020204" pitchFamily="34" charset="-128"/>
              </a:rPr>
              <a:t>Enero</a:t>
            </a:r>
            <a:r>
              <a:rPr lang="en-US" sz="2800" b="1"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800" b="1"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2800" b="1" dirty="0" err="1" smtClean="0">
                <a:latin typeface="Arial Unicode MS" panose="020B0604020202020204" pitchFamily="34" charset="-128"/>
                <a:ea typeface="Arial Unicode MS" panose="020B0604020202020204" pitchFamily="34" charset="-128"/>
                <a:cs typeface="Arial Unicode MS" panose="020B0604020202020204" pitchFamily="34" charset="-128"/>
              </a:rPr>
              <a:t>Proximo</a:t>
            </a:r>
            <a:r>
              <a:rPr lang="en-US" sz="2800" b="1" dirty="0" smtClean="0">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sz="2800" b="1" dirty="0">
              <a:latin typeface="Arial Unicode MS" panose="020B0604020202020204" pitchFamily="34" charset="-128"/>
              <a:ea typeface="Arial Unicode MS" panose="020B0604020202020204" pitchFamily="34" charset="-128"/>
              <a:cs typeface="Arial Unicode MS" panose="020B0604020202020204" pitchFamily="34" charset="-128"/>
            </a:endParaRPr>
          </a:p>
          <a:p>
            <a:pPr marL="342900" indent="-342900">
              <a:buFont typeface="Arial" panose="020B0604020202020204" pitchFamily="34" charset="0"/>
              <a:buChar char="•"/>
            </a:pPr>
            <a:r>
              <a:rPr lang="en-US" sz="2800" dirty="0" err="1" smtClean="0">
                <a:latin typeface="Arial Unicode MS" panose="020B0604020202020204" pitchFamily="34" charset="-128"/>
                <a:ea typeface="Arial Unicode MS" panose="020B0604020202020204" pitchFamily="34" charset="-128"/>
                <a:cs typeface="Arial Unicode MS" panose="020B0604020202020204" pitchFamily="34" charset="-128"/>
              </a:rPr>
              <a:t>Ciclo</a:t>
            </a:r>
            <a:r>
              <a:rPr lang="en-US" sz="2800" dirty="0" smtClean="0">
                <a:latin typeface="Arial Unicode MS" panose="020B0604020202020204" pitchFamily="34" charset="-128"/>
                <a:ea typeface="Arial Unicode MS" panose="020B0604020202020204" pitchFamily="34" charset="-128"/>
                <a:cs typeface="Arial Unicode MS" panose="020B0604020202020204" pitchFamily="34" charset="-128"/>
              </a:rPr>
              <a:t> 2  – No </a:t>
            </a:r>
            <a:r>
              <a:rPr lang="en-US" sz="2800" dirty="0" err="1" smtClean="0">
                <a:latin typeface="Arial Unicode MS" panose="020B0604020202020204" pitchFamily="34" charset="-128"/>
                <a:ea typeface="Arial Unicode MS" panose="020B0604020202020204" pitchFamily="34" charset="-128"/>
                <a:cs typeface="Arial Unicode MS" panose="020B0604020202020204" pitchFamily="34" charset="-128"/>
              </a:rPr>
              <a:t>Determinado</a:t>
            </a:r>
            <a:endParaRPr lang="en-US" sz="28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pPr marL="342900" indent="-342900">
              <a:buFont typeface="Arial" panose="020B0604020202020204" pitchFamily="34" charset="0"/>
              <a:buChar char="•"/>
            </a:pPr>
            <a:r>
              <a:rPr lang="en-US" sz="2800" dirty="0" err="1" smtClean="0">
                <a:latin typeface="Arial Unicode MS" panose="020B0604020202020204" pitchFamily="34" charset="-128"/>
                <a:ea typeface="Arial Unicode MS" panose="020B0604020202020204" pitchFamily="34" charset="-128"/>
                <a:cs typeface="Arial Unicode MS" panose="020B0604020202020204" pitchFamily="34" charset="-128"/>
              </a:rPr>
              <a:t>Cuclo</a:t>
            </a:r>
            <a:r>
              <a:rPr lang="en-US" sz="2800" dirty="0" smtClean="0">
                <a:latin typeface="Arial Unicode MS" panose="020B0604020202020204" pitchFamily="34" charset="-128"/>
                <a:ea typeface="Arial Unicode MS" panose="020B0604020202020204" pitchFamily="34" charset="-128"/>
                <a:cs typeface="Arial Unicode MS" panose="020B0604020202020204" pitchFamily="34" charset="-128"/>
              </a:rPr>
              <a:t> 3 – No </a:t>
            </a:r>
            <a:r>
              <a:rPr lang="en-US" sz="2800" dirty="0" err="1">
                <a:latin typeface="Arial Unicode MS" panose="020B0604020202020204" pitchFamily="34" charset="-128"/>
                <a:ea typeface="Arial Unicode MS" panose="020B0604020202020204" pitchFamily="34" charset="-128"/>
                <a:cs typeface="Arial Unicode MS" panose="020B0604020202020204" pitchFamily="34" charset="-128"/>
              </a:rPr>
              <a:t>D</a:t>
            </a:r>
            <a:r>
              <a:rPr lang="en-US" sz="2800" dirty="0" err="1" smtClean="0">
                <a:latin typeface="Arial Unicode MS" panose="020B0604020202020204" pitchFamily="34" charset="-128"/>
                <a:ea typeface="Arial Unicode MS" panose="020B0604020202020204" pitchFamily="34" charset="-128"/>
                <a:cs typeface="Arial Unicode MS" panose="020B0604020202020204" pitchFamily="34" charset="-128"/>
              </a:rPr>
              <a:t>eterminado</a:t>
            </a:r>
            <a:endParaRPr lang="en-US" sz="2800" dirty="0" smtClean="0">
              <a:latin typeface="Arial Unicode MS" panose="020B0604020202020204" pitchFamily="34" charset="-128"/>
              <a:ea typeface="Arial Unicode MS" panose="020B0604020202020204" pitchFamily="34" charset="-128"/>
              <a:cs typeface="Arial Unicode MS" panose="020B0604020202020204" pitchFamily="34" charset="-128"/>
            </a:endParaRPr>
          </a:p>
          <a:p>
            <a:endParaRPr lang="en-US" sz="2800" dirty="0">
              <a:latin typeface="Arial Unicode MS" panose="020B0604020202020204" pitchFamily="34" charset="-128"/>
              <a:ea typeface="Arial Unicode MS" panose="020B0604020202020204" pitchFamily="34" charset="-128"/>
              <a:cs typeface="Arial Unicode MS" panose="020B0604020202020204" pitchFamily="34" charset="-128"/>
            </a:endParaRPr>
          </a:p>
          <a:p>
            <a:endParaRPr lang="es-MX" dirty="0"/>
          </a:p>
        </p:txBody>
      </p:sp>
      <p:pic>
        <p:nvPicPr>
          <p:cNvPr id="6" name="Picture 165" descr="border_GreenOran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2" y="0"/>
            <a:ext cx="27122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3802639"/>
      </p:ext>
    </p:extLst>
  </p:cSld>
  <p:clrMapOvr>
    <a:masterClrMapping/>
  </p:clrMapOvr>
  <mc:AlternateContent xmlns:mc="http://schemas.openxmlformats.org/markup-compatibility/2006" xmlns:p14="http://schemas.microsoft.com/office/powerpoint/2010/main">
    <mc:Choice Requires="p14">
      <p:transition spd="slow" p14:dur="15000" advClick="0" advTm="15000"/>
    </mc:Choice>
    <mc:Fallback xmlns="">
      <p:transition spd="slow" advClick="0" advTm="15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429324" y="0"/>
            <a:ext cx="8257476" cy="956753"/>
          </a:xfrm>
        </p:spPr>
        <p:txBody>
          <a:bodyPr/>
          <a:lstStyle/>
          <a:p>
            <a:pPr algn="ctr"/>
            <a:r>
              <a:rPr lang="en-US" sz="3200" dirty="0" smtClean="0">
                <a:solidFill>
                  <a:srgbClr val="FF3300"/>
                </a:solidFill>
                <a:latin typeface="Arial Rounded MT Bold" panose="020F0704030504030204" pitchFamily="34" charset="0"/>
              </a:rPr>
              <a:t>Prepare for a Healthy 2020!</a:t>
            </a:r>
            <a:r>
              <a:rPr lang="en-US" sz="3200" b="1" dirty="0">
                <a:solidFill>
                  <a:srgbClr val="FF3300"/>
                </a:solidFill>
                <a:latin typeface="Calibri" pitchFamily="34" charset="0"/>
              </a:rPr>
              <a:t/>
            </a:r>
            <a:br>
              <a:rPr lang="en-US" sz="3200" b="1" dirty="0">
                <a:solidFill>
                  <a:srgbClr val="FF3300"/>
                </a:solidFill>
                <a:latin typeface="Calibri" pitchFamily="34" charset="0"/>
              </a:rPr>
            </a:br>
            <a:r>
              <a:rPr lang="en-US" sz="3200" dirty="0" err="1" smtClean="0">
                <a:solidFill>
                  <a:srgbClr val="FF3300"/>
                </a:solidFill>
                <a:latin typeface="Arial Rounded MT Bold" panose="020F0704030504030204" pitchFamily="34" charset="0"/>
              </a:rPr>
              <a:t>Preparese</a:t>
            </a:r>
            <a:r>
              <a:rPr lang="en-US" sz="3200" dirty="0" smtClean="0">
                <a:solidFill>
                  <a:srgbClr val="FF3300"/>
                </a:solidFill>
                <a:latin typeface="Arial Rounded MT Bold" panose="020F0704030504030204" pitchFamily="34" charset="0"/>
              </a:rPr>
              <a:t> para un 2020 </a:t>
            </a:r>
            <a:r>
              <a:rPr lang="en-US" sz="3200" dirty="0" err="1" smtClean="0">
                <a:solidFill>
                  <a:srgbClr val="FF3300"/>
                </a:solidFill>
                <a:latin typeface="Arial Rounded MT Bold" panose="020F0704030504030204" pitchFamily="34" charset="0"/>
              </a:rPr>
              <a:t>saludable</a:t>
            </a:r>
            <a:r>
              <a:rPr lang="en-US" sz="3200" dirty="0" smtClean="0">
                <a:solidFill>
                  <a:srgbClr val="FF3300"/>
                </a:solidFill>
                <a:latin typeface="Arial Rounded MT Bold" panose="020F0704030504030204" pitchFamily="34" charset="0"/>
                <a:cs typeface="Arial"/>
              </a:rPr>
              <a:t>!</a:t>
            </a:r>
            <a:endParaRPr lang="es-MX" sz="3200" dirty="0">
              <a:solidFill>
                <a:srgbClr val="FF3300"/>
              </a:solidFill>
              <a:latin typeface="Arial Rounded MT Bold" panose="020F0704030504030204" pitchFamily="34" charset="0"/>
            </a:endParaRPr>
          </a:p>
        </p:txBody>
      </p:sp>
      <p:sp>
        <p:nvSpPr>
          <p:cNvPr id="5" name="Text Placeholder 4"/>
          <p:cNvSpPr>
            <a:spLocks noGrp="1"/>
          </p:cNvSpPr>
          <p:nvPr>
            <p:ph type="body" sz="quarter" idx="11"/>
          </p:nvPr>
        </p:nvSpPr>
        <p:spPr>
          <a:xfrm>
            <a:off x="75494" y="1417763"/>
            <a:ext cx="4800784" cy="5094588"/>
          </a:xfrm>
        </p:spPr>
        <p:txBody>
          <a:bodyPr/>
          <a:lstStyle/>
          <a:p>
            <a:pPr marL="0" indent="0">
              <a:buNone/>
            </a:pPr>
            <a:r>
              <a:rPr lang="en-US" sz="1800" b="1" dirty="0">
                <a:latin typeface="Arial Unicode MS" panose="020B0604020202020204" pitchFamily="34" charset="-128"/>
                <a:ea typeface="Arial Unicode MS" panose="020B0604020202020204" pitchFamily="34" charset="-128"/>
                <a:cs typeface="Arial Unicode MS" panose="020B0604020202020204" pitchFamily="34" charset="-128"/>
              </a:rPr>
              <a:t>Your membership gives you access to </a:t>
            </a:r>
            <a:r>
              <a:rPr lang="en-US" sz="1800" b="1" dirty="0" smtClean="0">
                <a:latin typeface="Arial Unicode MS" panose="020B0604020202020204" pitchFamily="34" charset="-128"/>
                <a:ea typeface="Arial Unicode MS" panose="020B0604020202020204" pitchFamily="34" charset="-128"/>
                <a:cs typeface="Arial Unicode MS" panose="020B0604020202020204" pitchFamily="34" charset="-128"/>
              </a:rPr>
              <a:t>:</a:t>
            </a:r>
          </a:p>
          <a:p>
            <a:pPr>
              <a:buFont typeface="Wingdings" pitchFamily="2" charset="2"/>
              <a:buChar char="ü"/>
            </a:pPr>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Fitness classes including </a:t>
            </a:r>
            <a:r>
              <a:rPr lang="en-US" sz="1800" dirty="0" err="1" smtClean="0">
                <a:latin typeface="Arial Unicode MS" panose="020B0604020202020204" pitchFamily="34" charset="-128"/>
                <a:ea typeface="Arial Unicode MS" panose="020B0604020202020204" pitchFamily="34" charset="-128"/>
                <a:cs typeface="Arial Unicode MS" panose="020B0604020202020204" pitchFamily="34" charset="-128"/>
              </a:rPr>
              <a:t>Zumba</a:t>
            </a:r>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 Cardio Boot Camp, and Self Defense trainings.</a:t>
            </a:r>
          </a:p>
          <a:p>
            <a:pPr>
              <a:buFont typeface="Wingdings" pitchFamily="2" charset="2"/>
              <a:buChar char="ü"/>
            </a:pPr>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Screenings throughout the year including flu shots.</a:t>
            </a:r>
          </a:p>
          <a:p>
            <a:pPr>
              <a:buFont typeface="Wingdings" pitchFamily="2" charset="2"/>
              <a:buChar char="ü"/>
            </a:pPr>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Health fairs, workshops, seminars, and healthy cooking classes.</a:t>
            </a:r>
          </a:p>
          <a:p>
            <a:pPr marL="0" indent="0">
              <a:buNone/>
            </a:pPr>
            <a:endParaRPr lang="en-US" sz="1800" b="1" dirty="0" smtClean="0">
              <a:latin typeface="Calibri" pitchFamily="34" charset="0"/>
            </a:endParaRPr>
          </a:p>
          <a:p>
            <a:pPr marL="0" indent="0">
              <a:buNone/>
            </a:pPr>
            <a:r>
              <a:rPr lang="en-US" sz="1800" b="1" dirty="0" smtClean="0">
                <a:latin typeface="Arial Unicode MS" panose="020B0604020202020204" pitchFamily="34" charset="-128"/>
                <a:ea typeface="Arial Unicode MS" panose="020B0604020202020204" pitchFamily="34" charset="-128"/>
                <a:cs typeface="Arial Unicode MS" panose="020B0604020202020204" pitchFamily="34" charset="-128"/>
              </a:rPr>
              <a:t>Su </a:t>
            </a:r>
            <a:r>
              <a:rPr lang="en-US" sz="1800" b="1" dirty="0" err="1" smtClean="0">
                <a:latin typeface="Arial Unicode MS" panose="020B0604020202020204" pitchFamily="34" charset="-128"/>
                <a:ea typeface="Arial Unicode MS" panose="020B0604020202020204" pitchFamily="34" charset="-128"/>
                <a:cs typeface="Arial Unicode MS" panose="020B0604020202020204" pitchFamily="34" charset="-128"/>
              </a:rPr>
              <a:t>membresía</a:t>
            </a:r>
            <a:r>
              <a:rPr lang="en-US" sz="1800" b="1" dirty="0" smtClean="0">
                <a:latin typeface="Arial Unicode MS" panose="020B0604020202020204" pitchFamily="34" charset="-128"/>
                <a:ea typeface="Arial Unicode MS" panose="020B0604020202020204" pitchFamily="34" charset="-128"/>
                <a:cs typeface="Arial Unicode MS" panose="020B0604020202020204" pitchFamily="34" charset="-128"/>
              </a:rPr>
              <a:t> le da </a:t>
            </a:r>
            <a:r>
              <a:rPr lang="en-US" sz="1800" b="1" dirty="0" err="1" smtClean="0">
                <a:latin typeface="Arial Unicode MS" panose="020B0604020202020204" pitchFamily="34" charset="-128"/>
                <a:ea typeface="Arial Unicode MS" panose="020B0604020202020204" pitchFamily="34" charset="-128"/>
                <a:cs typeface="Arial Unicode MS" panose="020B0604020202020204" pitchFamily="34" charset="-128"/>
              </a:rPr>
              <a:t>acceso</a:t>
            </a:r>
            <a:r>
              <a:rPr lang="en-US" sz="1800" b="1" dirty="0" smtClean="0">
                <a:latin typeface="Arial Unicode MS" panose="020B0604020202020204" pitchFamily="34" charset="-128"/>
                <a:ea typeface="Arial Unicode MS" panose="020B0604020202020204" pitchFamily="34" charset="-128"/>
                <a:cs typeface="Arial Unicode MS" panose="020B0604020202020204" pitchFamily="34" charset="-128"/>
              </a:rPr>
              <a:t> a:</a:t>
            </a:r>
          </a:p>
          <a:p>
            <a:pPr>
              <a:buFont typeface="Wingdings" pitchFamily="2" charset="2"/>
              <a:buChar char="ü"/>
            </a:pPr>
            <a:r>
              <a:rPr lang="en-US" sz="1800" dirty="0" err="1" smtClean="0">
                <a:latin typeface="Arial Unicode MS" panose="020B0604020202020204" pitchFamily="34" charset="-128"/>
                <a:ea typeface="Arial Unicode MS" panose="020B0604020202020204" pitchFamily="34" charset="-128"/>
                <a:cs typeface="Arial Unicode MS" panose="020B0604020202020204" pitchFamily="34" charset="-128"/>
              </a:rPr>
              <a:t>Clases</a:t>
            </a:r>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 de </a:t>
            </a:r>
            <a:r>
              <a:rPr lang="en-US" sz="1800" dirty="0" err="1" smtClean="0">
                <a:latin typeface="Arial Unicode MS" panose="020B0604020202020204" pitchFamily="34" charset="-128"/>
                <a:ea typeface="Arial Unicode MS" panose="020B0604020202020204" pitchFamily="34" charset="-128"/>
                <a:cs typeface="Arial Unicode MS" panose="020B0604020202020204" pitchFamily="34" charset="-128"/>
              </a:rPr>
              <a:t>ejercicio</a:t>
            </a:r>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1800" dirty="0" err="1" smtClean="0">
                <a:latin typeface="Arial Unicode MS" panose="020B0604020202020204" pitchFamily="34" charset="-128"/>
                <a:ea typeface="Arial Unicode MS" panose="020B0604020202020204" pitchFamily="34" charset="-128"/>
                <a:cs typeface="Arial Unicode MS" panose="020B0604020202020204" pitchFamily="34" charset="-128"/>
              </a:rPr>
              <a:t>incluyendo</a:t>
            </a:r>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1800" dirty="0" err="1" smtClean="0">
                <a:latin typeface="Arial Unicode MS" panose="020B0604020202020204" pitchFamily="34" charset="-128"/>
                <a:ea typeface="Arial Unicode MS" panose="020B0604020202020204" pitchFamily="34" charset="-128"/>
                <a:cs typeface="Arial Unicode MS" panose="020B0604020202020204" pitchFamily="34" charset="-128"/>
              </a:rPr>
              <a:t>Zumba</a:t>
            </a:r>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 Cardio </a:t>
            </a:r>
            <a:r>
              <a:rPr lang="en-US" sz="1800" dirty="0" err="1" smtClean="0">
                <a:latin typeface="Arial Unicode MS" panose="020B0604020202020204" pitchFamily="34" charset="-128"/>
                <a:ea typeface="Arial Unicode MS" panose="020B0604020202020204" pitchFamily="34" charset="-128"/>
                <a:cs typeface="Arial Unicode MS" panose="020B0604020202020204" pitchFamily="34" charset="-128"/>
              </a:rPr>
              <a:t>intenso</a:t>
            </a:r>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 y </a:t>
            </a:r>
            <a:r>
              <a:rPr lang="en-US" sz="1800" dirty="0" err="1" smtClean="0">
                <a:latin typeface="Arial Unicode MS" panose="020B0604020202020204" pitchFamily="34" charset="-128"/>
                <a:ea typeface="Arial Unicode MS" panose="020B0604020202020204" pitchFamily="34" charset="-128"/>
                <a:cs typeface="Arial Unicode MS" panose="020B0604020202020204" pitchFamily="34" charset="-128"/>
              </a:rPr>
              <a:t>entrenaminetos</a:t>
            </a:r>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 de </a:t>
            </a:r>
            <a:r>
              <a:rPr lang="en-US" sz="1800" dirty="0" err="1" smtClean="0">
                <a:latin typeface="Arial Unicode MS" panose="020B0604020202020204" pitchFamily="34" charset="-128"/>
                <a:ea typeface="Arial Unicode MS" panose="020B0604020202020204" pitchFamily="34" charset="-128"/>
                <a:cs typeface="Arial Unicode MS" panose="020B0604020202020204" pitchFamily="34" charset="-128"/>
              </a:rPr>
              <a:t>defensa</a:t>
            </a:r>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 personal.</a:t>
            </a:r>
          </a:p>
          <a:p>
            <a:pPr>
              <a:buFont typeface="Wingdings" pitchFamily="2" charset="2"/>
              <a:buChar char="ü"/>
            </a:pPr>
            <a:r>
              <a:rPr lang="en-US" sz="1800" dirty="0" err="1" smtClean="0">
                <a:latin typeface="Arial Unicode MS" panose="020B0604020202020204" pitchFamily="34" charset="-128"/>
                <a:ea typeface="Arial Unicode MS" panose="020B0604020202020204" pitchFamily="34" charset="-128"/>
                <a:cs typeface="Arial Unicode MS" panose="020B0604020202020204" pitchFamily="34" charset="-128"/>
              </a:rPr>
              <a:t>Exámenes</a:t>
            </a:r>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1800" dirty="0" err="1" smtClean="0">
                <a:latin typeface="Arial Unicode MS" panose="020B0604020202020204" pitchFamily="34" charset="-128"/>
                <a:ea typeface="Arial Unicode MS" panose="020B0604020202020204" pitchFamily="34" charset="-128"/>
                <a:cs typeface="Arial Unicode MS" panose="020B0604020202020204" pitchFamily="34" charset="-128"/>
              </a:rPr>
              <a:t>médicos</a:t>
            </a:r>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1800" dirty="0" err="1" smtClean="0">
                <a:latin typeface="Arial Unicode MS" panose="020B0604020202020204" pitchFamily="34" charset="-128"/>
                <a:ea typeface="Arial Unicode MS" panose="020B0604020202020204" pitchFamily="34" charset="-128"/>
                <a:cs typeface="Arial Unicode MS" panose="020B0604020202020204" pitchFamily="34" charset="-128"/>
              </a:rPr>
              <a:t>durante</a:t>
            </a:r>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1800" dirty="0" err="1" smtClean="0">
                <a:latin typeface="Arial Unicode MS" panose="020B0604020202020204" pitchFamily="34" charset="-128"/>
                <a:ea typeface="Arial Unicode MS" panose="020B0604020202020204" pitchFamily="34" charset="-128"/>
                <a:cs typeface="Arial Unicode MS" panose="020B0604020202020204" pitchFamily="34" charset="-128"/>
              </a:rPr>
              <a:t>todo</a:t>
            </a:r>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 el </a:t>
            </a:r>
            <a:r>
              <a:rPr lang="en-US" sz="1800" dirty="0" err="1" smtClean="0">
                <a:latin typeface="Arial Unicode MS" panose="020B0604020202020204" pitchFamily="34" charset="-128"/>
                <a:ea typeface="Arial Unicode MS" panose="020B0604020202020204" pitchFamily="34" charset="-128"/>
                <a:cs typeface="Arial Unicode MS" panose="020B0604020202020204" pitchFamily="34" charset="-128"/>
              </a:rPr>
              <a:t>año</a:t>
            </a:r>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1800" dirty="0" err="1" smtClean="0">
                <a:latin typeface="Arial Unicode MS" panose="020B0604020202020204" pitchFamily="34" charset="-128"/>
                <a:ea typeface="Arial Unicode MS" panose="020B0604020202020204" pitchFamily="34" charset="-128"/>
                <a:cs typeface="Arial Unicode MS" panose="020B0604020202020204" pitchFamily="34" charset="-128"/>
              </a:rPr>
              <a:t>incluyendo</a:t>
            </a:r>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1800" dirty="0" err="1" smtClean="0">
                <a:latin typeface="Arial Unicode MS" panose="020B0604020202020204" pitchFamily="34" charset="-128"/>
                <a:ea typeface="Arial Unicode MS" panose="020B0604020202020204" pitchFamily="34" charset="-128"/>
                <a:cs typeface="Arial Unicode MS" panose="020B0604020202020204" pitchFamily="34" charset="-128"/>
              </a:rPr>
              <a:t>vacunas</a:t>
            </a:r>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 contra el flu.</a:t>
            </a:r>
          </a:p>
          <a:p>
            <a:pPr>
              <a:buFont typeface="Wingdings" pitchFamily="2" charset="2"/>
              <a:buChar char="ü"/>
            </a:pPr>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Ferias de </a:t>
            </a:r>
            <a:r>
              <a:rPr lang="en-US" sz="1800" dirty="0" err="1" smtClean="0">
                <a:latin typeface="Arial Unicode MS" panose="020B0604020202020204" pitchFamily="34" charset="-128"/>
                <a:ea typeface="Arial Unicode MS" panose="020B0604020202020204" pitchFamily="34" charset="-128"/>
                <a:cs typeface="Arial Unicode MS" panose="020B0604020202020204" pitchFamily="34" charset="-128"/>
              </a:rPr>
              <a:t>salud</a:t>
            </a:r>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1800" dirty="0" err="1" smtClean="0">
                <a:latin typeface="Arial Unicode MS" panose="020B0604020202020204" pitchFamily="34" charset="-128"/>
                <a:ea typeface="Arial Unicode MS" panose="020B0604020202020204" pitchFamily="34" charset="-128"/>
                <a:cs typeface="Arial Unicode MS" panose="020B0604020202020204" pitchFamily="34" charset="-128"/>
              </a:rPr>
              <a:t>talleres</a:t>
            </a:r>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1800" dirty="0" err="1" smtClean="0">
                <a:latin typeface="Arial Unicode MS" panose="020B0604020202020204" pitchFamily="34" charset="-128"/>
                <a:ea typeface="Arial Unicode MS" panose="020B0604020202020204" pitchFamily="34" charset="-128"/>
                <a:cs typeface="Arial Unicode MS" panose="020B0604020202020204" pitchFamily="34" charset="-128"/>
              </a:rPr>
              <a:t>seminarios</a:t>
            </a:r>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 y </a:t>
            </a:r>
            <a:r>
              <a:rPr lang="en-US" sz="1800" dirty="0" err="1" smtClean="0">
                <a:latin typeface="Arial Unicode MS" panose="020B0604020202020204" pitchFamily="34" charset="-128"/>
                <a:ea typeface="Arial Unicode MS" panose="020B0604020202020204" pitchFamily="34" charset="-128"/>
                <a:cs typeface="Arial Unicode MS" panose="020B0604020202020204" pitchFamily="34" charset="-128"/>
              </a:rPr>
              <a:t>clases</a:t>
            </a:r>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 de comida </a:t>
            </a:r>
            <a:r>
              <a:rPr lang="en-US" sz="1800" dirty="0" err="1" smtClean="0">
                <a:latin typeface="Arial Unicode MS" panose="020B0604020202020204" pitchFamily="34" charset="-128"/>
                <a:ea typeface="Arial Unicode MS" panose="020B0604020202020204" pitchFamily="34" charset="-128"/>
                <a:cs typeface="Arial Unicode MS" panose="020B0604020202020204" pitchFamily="34" charset="-128"/>
              </a:rPr>
              <a:t>saludable</a:t>
            </a:r>
            <a:r>
              <a:rPr lang="en-US" sz="1800" dirty="0" smtClean="0">
                <a:latin typeface="Arial Unicode MS" panose="020B0604020202020204" pitchFamily="34" charset="-128"/>
                <a:ea typeface="Arial Unicode MS" panose="020B0604020202020204" pitchFamily="34" charset="-128"/>
                <a:cs typeface="Arial Unicode MS" panose="020B0604020202020204" pitchFamily="34" charset="-128"/>
              </a:rPr>
              <a:t>.</a:t>
            </a:r>
          </a:p>
          <a:p>
            <a:pPr marL="0" indent="0">
              <a:buNone/>
            </a:pPr>
            <a:endParaRPr lang="en-US" sz="1600" dirty="0" smtClean="0"/>
          </a:p>
          <a:p>
            <a:pPr marL="0" indent="0">
              <a:buNone/>
            </a:pPr>
            <a:endParaRPr lang="en-US" sz="1800" dirty="0" smtClean="0"/>
          </a:p>
          <a:p>
            <a:endParaRPr lang="es-MX" dirty="0"/>
          </a:p>
        </p:txBody>
      </p:sp>
      <p:pic>
        <p:nvPicPr>
          <p:cNvPr id="10242" name="Picture 2"/>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12" r="12"/>
          <a:stretch>
            <a:fillRect/>
          </a:stretch>
        </p:blipFill>
        <p:spPr bwMode="auto">
          <a:xfrm>
            <a:off x="5559425" y="1419225"/>
            <a:ext cx="3236913" cy="474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1057" y="1419225"/>
            <a:ext cx="3517392" cy="474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4880" y="2333268"/>
            <a:ext cx="4389120" cy="2921713"/>
          </a:xfrm>
          <a:prstGeom prst="rect">
            <a:avLst/>
          </a:prstGeom>
          <a:ln>
            <a:noFill/>
          </a:ln>
          <a:effectLst>
            <a:softEdge rad="112500"/>
          </a:effectLst>
        </p:spPr>
      </p:pic>
    </p:spTree>
    <p:extLst>
      <p:ext uri="{BB962C8B-B14F-4D97-AF65-F5344CB8AC3E}">
        <p14:creationId xmlns:p14="http://schemas.microsoft.com/office/powerpoint/2010/main" val="2665040741"/>
      </p:ext>
    </p:extLst>
  </p:cSld>
  <p:clrMapOvr>
    <a:masterClrMapping/>
  </p:clrMapOvr>
  <mc:AlternateContent xmlns:mc="http://schemas.openxmlformats.org/markup-compatibility/2006" xmlns:p14="http://schemas.microsoft.com/office/powerpoint/2010/main">
    <mc:Choice Requires="p14">
      <p:transition spd="slow" p14:dur="15000" advClick="0" advTm="15000"/>
    </mc:Choice>
    <mc:Fallback xmlns="">
      <p:transition spd="slow" advClick="0" advTm="15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6671" t="16348" r="288" b="27044"/>
          <a:stretch/>
        </p:blipFill>
        <p:spPr>
          <a:xfrm>
            <a:off x="5540991" y="3991970"/>
            <a:ext cx="3398293" cy="2756848"/>
          </a:xfrm>
          <a:prstGeom prst="rect">
            <a:avLst/>
          </a:prstGeom>
          <a:ln>
            <a:noFill/>
          </a:ln>
          <a:effectLst>
            <a:softEdge rad="112500"/>
          </a:effectLst>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673" t="12058" r="6883" b="3284"/>
          <a:stretch/>
        </p:blipFill>
        <p:spPr>
          <a:xfrm>
            <a:off x="95534" y="122389"/>
            <a:ext cx="5936776" cy="4199183"/>
          </a:xfrm>
          <a:prstGeom prst="rect">
            <a:avLst/>
          </a:prstGeom>
          <a:ln>
            <a:noFill/>
          </a:ln>
          <a:effectLst>
            <a:softEdge rad="112500"/>
          </a:effectLst>
        </p:spPr>
      </p:pic>
      <p:sp>
        <p:nvSpPr>
          <p:cNvPr id="10" name="TextBox 9"/>
          <p:cNvSpPr txBox="1"/>
          <p:nvPr/>
        </p:nvSpPr>
        <p:spPr>
          <a:xfrm>
            <a:off x="904679" y="5567616"/>
            <a:ext cx="3547873" cy="1077218"/>
          </a:xfrm>
          <a:prstGeom prst="rect">
            <a:avLst/>
          </a:prstGeom>
          <a:noFill/>
        </p:spPr>
        <p:txBody>
          <a:bodyPr wrap="square" rtlCol="0">
            <a:spAutoFit/>
          </a:bodyPr>
          <a:lstStyle/>
          <a:p>
            <a:pPr algn="ctr"/>
            <a:r>
              <a:rPr lang="en-US" sz="3200" dirty="0" err="1" smtClean="0">
                <a:solidFill>
                  <a:schemeClr val="bg1"/>
                </a:solidFill>
                <a:latin typeface="Arial Rounded MT Bold" panose="020F0704030504030204" pitchFamily="34" charset="0"/>
              </a:rPr>
              <a:t>Aprenda</a:t>
            </a:r>
            <a:r>
              <a:rPr lang="en-US" sz="3200" dirty="0" smtClean="0">
                <a:solidFill>
                  <a:schemeClr val="bg1"/>
                </a:solidFill>
                <a:latin typeface="Arial Rounded MT Bold" panose="020F0704030504030204" pitchFamily="34" charset="0"/>
              </a:rPr>
              <a:t> a </a:t>
            </a:r>
            <a:r>
              <a:rPr lang="en-US" sz="3200" dirty="0" err="1" smtClean="0">
                <a:solidFill>
                  <a:schemeClr val="bg1"/>
                </a:solidFill>
                <a:latin typeface="Arial Rounded MT Bold" panose="020F0704030504030204" pitchFamily="34" charset="0"/>
              </a:rPr>
              <a:t>hacer</a:t>
            </a:r>
            <a:r>
              <a:rPr lang="en-US" sz="3200" dirty="0" smtClean="0">
                <a:solidFill>
                  <a:schemeClr val="bg1"/>
                </a:solidFill>
                <a:latin typeface="Arial Rounded MT Bold" panose="020F0704030504030204" pitchFamily="34" charset="0"/>
              </a:rPr>
              <a:t> </a:t>
            </a:r>
            <a:r>
              <a:rPr lang="en-US" sz="3200" dirty="0" err="1" smtClean="0">
                <a:solidFill>
                  <a:schemeClr val="bg1"/>
                </a:solidFill>
                <a:latin typeface="Arial Rounded MT Bold" panose="020F0704030504030204" pitchFamily="34" charset="0"/>
              </a:rPr>
              <a:t>Joyeria</a:t>
            </a:r>
            <a:endParaRPr lang="es-MX" sz="3200" dirty="0">
              <a:solidFill>
                <a:schemeClr val="bg1"/>
              </a:solidFill>
              <a:latin typeface="Arial Rounded MT Bold" panose="020F0704030504030204" pitchFamily="34" charset="0"/>
            </a:endParaRPr>
          </a:p>
        </p:txBody>
      </p:sp>
      <p:sp>
        <p:nvSpPr>
          <p:cNvPr id="11" name="Rectangle 10"/>
          <p:cNvSpPr/>
          <p:nvPr/>
        </p:nvSpPr>
        <p:spPr>
          <a:xfrm>
            <a:off x="696524" y="4288408"/>
            <a:ext cx="3964185" cy="1077218"/>
          </a:xfrm>
          <a:prstGeom prst="rect">
            <a:avLst/>
          </a:prstGeom>
        </p:spPr>
        <p:txBody>
          <a:bodyPr wrap="square">
            <a:spAutoFit/>
          </a:bodyPr>
          <a:lstStyle/>
          <a:p>
            <a:pPr lvl="0" algn="ctr">
              <a:spcBef>
                <a:spcPct val="20000"/>
              </a:spcBef>
            </a:pPr>
            <a:r>
              <a:rPr lang="en-US" sz="3200" dirty="0" smtClean="0">
                <a:solidFill>
                  <a:schemeClr val="bg1"/>
                </a:solidFill>
                <a:latin typeface="Arial Rounded MT Bold" panose="020F0704030504030204" pitchFamily="34" charset="0"/>
                <a:cs typeface="Arial" pitchFamily="34" charset="0"/>
              </a:rPr>
              <a:t>Learn how to make Jewelry</a:t>
            </a:r>
            <a:endParaRPr lang="en-US" sz="3200" dirty="0">
              <a:solidFill>
                <a:srgbClr val="FF0000"/>
              </a:solidFill>
              <a:latin typeface="Arial Rounded MT Bold" panose="020F0704030504030204" pitchFamily="34" charset="0"/>
              <a:cs typeface="Arial" pitchFamily="34" charset="0"/>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11940" t="5224" r="27500" b="796"/>
          <a:stretch/>
        </p:blipFill>
        <p:spPr>
          <a:xfrm rot="5400000">
            <a:off x="6422286" y="1165719"/>
            <a:ext cx="2427273" cy="2825086"/>
          </a:xfrm>
          <a:prstGeom prst="rect">
            <a:avLst/>
          </a:prstGeom>
          <a:ln>
            <a:noFill/>
          </a:ln>
          <a:effectLst>
            <a:softEdge rad="112500"/>
          </a:effectLst>
        </p:spPr>
      </p:pic>
      <p:cxnSp>
        <p:nvCxnSpPr>
          <p:cNvPr id="9" name="Straight Connector 8"/>
          <p:cNvCxnSpPr/>
          <p:nvPr/>
        </p:nvCxnSpPr>
        <p:spPr>
          <a:xfrm>
            <a:off x="904679" y="5456212"/>
            <a:ext cx="3643952"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1979382"/>
      </p:ext>
    </p:extLst>
  </p:cSld>
  <p:clrMapOvr>
    <a:masterClrMapping/>
  </p:clrMapOvr>
  <mc:AlternateContent xmlns:mc="http://schemas.openxmlformats.org/markup-compatibility/2006" xmlns:p14="http://schemas.microsoft.com/office/powerpoint/2010/main">
    <mc:Choice Requires="p14">
      <p:transition spd="slow" p14:dur="15000" advClick="0" advTm="15000"/>
    </mc:Choice>
    <mc:Fallback xmlns="">
      <p:transition spd="slow" advClick="0" advTm="15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descr="Image may contain: 10 people, people smiling, people sitting and people standing"/>
          <p:cNvPicPr>
            <a:picLocks noChangeAspect="1" noChangeArrowheads="1"/>
          </p:cNvPicPr>
          <p:nvPr/>
        </p:nvPicPr>
        <p:blipFill rotWithShape="1">
          <a:blip r:embed="rId2">
            <a:extLst>
              <a:ext uri="{28A0092B-C50C-407E-A947-70E740481C1C}">
                <a14:useLocalDpi xmlns:a14="http://schemas.microsoft.com/office/drawing/2010/main" val="0"/>
              </a:ext>
            </a:extLst>
          </a:blip>
          <a:srcRect l="11493" t="4737" r="14388" b="543"/>
          <a:stretch/>
        </p:blipFill>
        <p:spPr bwMode="auto">
          <a:xfrm>
            <a:off x="2796120" y="140555"/>
            <a:ext cx="6265994" cy="44041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900" y="2560212"/>
            <a:ext cx="3343702" cy="3968984"/>
          </a:xfrm>
          <a:prstGeom prst="rect">
            <a:avLst/>
          </a:prstGeom>
          <a:ln>
            <a:noFill/>
          </a:ln>
          <a:effectLst>
            <a:softEdge rad="112500"/>
          </a:effectLst>
        </p:spPr>
      </p:pic>
      <p:sp>
        <p:nvSpPr>
          <p:cNvPr id="8" name="Title 1"/>
          <p:cNvSpPr txBox="1">
            <a:spLocks/>
          </p:cNvSpPr>
          <p:nvPr/>
        </p:nvSpPr>
        <p:spPr>
          <a:xfrm>
            <a:off x="4854502" y="5040694"/>
            <a:ext cx="3252267" cy="1391514"/>
          </a:xfrm>
          <a:prstGeom prst="rect">
            <a:avLst/>
          </a:prstGeom>
        </p:spPr>
        <p:txBody>
          <a:bodyPr vert="horz"/>
          <a:lstStyle>
            <a:lvl1pPr algn="r" defTabSz="457200" rtl="0" eaLnBrk="1" latinLnBrk="0" hangingPunct="1">
              <a:spcBef>
                <a:spcPct val="0"/>
              </a:spcBef>
              <a:buNone/>
              <a:defRPr sz="4400" b="1" kern="1200">
                <a:solidFill>
                  <a:schemeClr val="accent4"/>
                </a:solidFill>
                <a:latin typeface="+mj-lt"/>
                <a:ea typeface="+mj-ea"/>
                <a:cs typeface="+mj-cs"/>
              </a:defRPr>
            </a:lvl1pPr>
          </a:lstStyle>
          <a:p>
            <a:pPr algn="ctr"/>
            <a:r>
              <a:rPr lang="en-US" sz="2800" b="0" dirty="0" err="1" smtClean="0">
                <a:latin typeface="Arial Rounded MT Bold" panose="020F0704030504030204" pitchFamily="34" charset="0"/>
              </a:rPr>
              <a:t>Aprenda</a:t>
            </a:r>
            <a:r>
              <a:rPr lang="en-US" sz="2800" b="0" dirty="0" smtClean="0">
                <a:latin typeface="Arial Rounded MT Bold" panose="020F0704030504030204" pitchFamily="34" charset="0"/>
              </a:rPr>
              <a:t> a </a:t>
            </a:r>
            <a:r>
              <a:rPr lang="en-US" sz="2800" b="0" dirty="0" err="1" smtClean="0">
                <a:latin typeface="Arial Rounded MT Bold" panose="020F0704030504030204" pitchFamily="34" charset="0"/>
              </a:rPr>
              <a:t>hacer</a:t>
            </a:r>
            <a:r>
              <a:rPr lang="en-US" sz="2800" b="0" dirty="0" smtClean="0">
                <a:latin typeface="Arial Rounded MT Bold" panose="020F0704030504030204" pitchFamily="34" charset="0"/>
              </a:rPr>
              <a:t> </a:t>
            </a:r>
            <a:r>
              <a:rPr lang="en-US" sz="2800" b="0" dirty="0" err="1" smtClean="0">
                <a:latin typeface="Arial Rounded MT Bold" panose="020F0704030504030204" pitchFamily="34" charset="0"/>
              </a:rPr>
              <a:t>manualidades</a:t>
            </a:r>
            <a:r>
              <a:rPr lang="en-US" sz="2800" b="0" dirty="0" smtClean="0">
                <a:latin typeface="Arial Rounded MT Bold" panose="020F0704030504030204" pitchFamily="34" charset="0"/>
              </a:rPr>
              <a:t> y piñatas   </a:t>
            </a:r>
            <a:endParaRPr lang="en-US" sz="2800" b="0" dirty="0">
              <a:latin typeface="Arial Rounded MT Bold" panose="020F0704030504030204" pitchFamily="34" charset="0"/>
            </a:endParaRPr>
          </a:p>
        </p:txBody>
      </p:sp>
      <p:sp>
        <p:nvSpPr>
          <p:cNvPr id="9" name="Title 1"/>
          <p:cNvSpPr txBox="1">
            <a:spLocks/>
          </p:cNvSpPr>
          <p:nvPr/>
        </p:nvSpPr>
        <p:spPr>
          <a:xfrm>
            <a:off x="78391" y="459944"/>
            <a:ext cx="2717729" cy="1898144"/>
          </a:xfrm>
          <a:prstGeom prst="rect">
            <a:avLst/>
          </a:prstGeom>
        </p:spPr>
        <p:txBody>
          <a:bodyPr vert="horz"/>
          <a:lstStyle>
            <a:lvl1pPr algn="r" defTabSz="457200" rtl="0" eaLnBrk="1" latinLnBrk="0" hangingPunct="1">
              <a:spcBef>
                <a:spcPct val="0"/>
              </a:spcBef>
              <a:buNone/>
              <a:defRPr sz="4400" b="1" kern="1200">
                <a:solidFill>
                  <a:schemeClr val="accent4"/>
                </a:solidFill>
                <a:latin typeface="+mj-lt"/>
                <a:ea typeface="+mj-ea"/>
                <a:cs typeface="+mj-cs"/>
              </a:defRPr>
            </a:lvl1pPr>
          </a:lstStyle>
          <a:p>
            <a:pPr algn="ctr"/>
            <a:r>
              <a:rPr lang="en-US" sz="2800" b="0" dirty="0" smtClean="0">
                <a:latin typeface="Arial Rounded MT Bold" panose="020F0704030504030204" pitchFamily="34" charset="0"/>
              </a:rPr>
              <a:t>Learn how to make piñatas and other crafts</a:t>
            </a:r>
            <a:endParaRPr lang="en-US" sz="2800" b="0" dirty="0">
              <a:latin typeface="Arial Rounded MT Bold" panose="020F0704030504030204" pitchFamily="34" charset="0"/>
            </a:endParaRPr>
          </a:p>
        </p:txBody>
      </p:sp>
    </p:spTree>
    <p:extLst>
      <p:ext uri="{BB962C8B-B14F-4D97-AF65-F5344CB8AC3E}">
        <p14:creationId xmlns:p14="http://schemas.microsoft.com/office/powerpoint/2010/main" val="3657644137"/>
      </p:ext>
    </p:extLst>
  </p:cSld>
  <p:clrMapOvr>
    <a:masterClrMapping/>
  </p:clrMapOvr>
  <mc:AlternateContent xmlns:mc="http://schemas.openxmlformats.org/markup-compatibility/2006" xmlns:p14="http://schemas.microsoft.com/office/powerpoint/2010/main">
    <mc:Choice Requires="p14">
      <p:transition spd="slow" p14:dur="15000" advClick="0" advTm="15000"/>
    </mc:Choice>
    <mc:Fallback xmlns="">
      <p:transition spd="slow" advClick="0" advTm="15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Image may contain: 13 people, people smiling, people sitting"/>
          <p:cNvPicPr>
            <a:picLocks noChangeAspect="1" noChangeArrowheads="1"/>
          </p:cNvPicPr>
          <p:nvPr/>
        </p:nvPicPr>
        <p:blipFill rotWithShape="1">
          <a:blip r:embed="rId2">
            <a:extLst>
              <a:ext uri="{28A0092B-C50C-407E-A947-70E740481C1C}">
                <a14:useLocalDpi xmlns:a14="http://schemas.microsoft.com/office/drawing/2010/main" val="0"/>
              </a:ext>
            </a:extLst>
          </a:blip>
          <a:srcRect l="10539" t="24594" r="7606" b="2245"/>
          <a:stretch/>
        </p:blipFill>
        <p:spPr bwMode="auto">
          <a:xfrm>
            <a:off x="122830" y="70950"/>
            <a:ext cx="5977719" cy="40070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86" name="Picture 14" descr="Image may contain: food"/>
          <p:cNvPicPr>
            <a:picLocks noChangeAspect="1" noChangeArrowheads="1"/>
          </p:cNvPicPr>
          <p:nvPr/>
        </p:nvPicPr>
        <p:blipFill rotWithShape="1">
          <a:blip r:embed="rId3">
            <a:extLst>
              <a:ext uri="{28A0092B-C50C-407E-A947-70E740481C1C}">
                <a14:useLocalDpi xmlns:a14="http://schemas.microsoft.com/office/drawing/2010/main" val="0"/>
              </a:ext>
            </a:extLst>
          </a:blip>
          <a:srcRect l="2160" t="12151"/>
          <a:stretch/>
        </p:blipFill>
        <p:spPr bwMode="auto">
          <a:xfrm>
            <a:off x="5336275" y="2265528"/>
            <a:ext cx="3708778" cy="44400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51805" y="4210786"/>
            <a:ext cx="3962400" cy="1077218"/>
          </a:xfrm>
          <a:prstGeom prst="rect">
            <a:avLst/>
          </a:prstGeom>
          <a:noFill/>
        </p:spPr>
        <p:txBody>
          <a:bodyPr wrap="square" rtlCol="0">
            <a:spAutoFit/>
          </a:bodyPr>
          <a:lstStyle/>
          <a:p>
            <a:pPr algn="ctr"/>
            <a:r>
              <a:rPr lang="en-US" sz="3200" dirty="0" smtClean="0">
                <a:solidFill>
                  <a:schemeClr val="bg1"/>
                </a:solidFill>
                <a:latin typeface="Arial Rounded MT Bold" panose="020F0704030504030204" pitchFamily="34" charset="0"/>
              </a:rPr>
              <a:t>Cake Decoration Class</a:t>
            </a:r>
            <a:endParaRPr lang="es-MX" sz="3200" dirty="0">
              <a:solidFill>
                <a:schemeClr val="bg1"/>
              </a:solidFill>
              <a:latin typeface="Arial Rounded MT Bold" panose="020F0704030504030204" pitchFamily="34" charset="0"/>
            </a:endParaRPr>
          </a:p>
        </p:txBody>
      </p:sp>
      <p:sp>
        <p:nvSpPr>
          <p:cNvPr id="15" name="Rectangle 14"/>
          <p:cNvSpPr/>
          <p:nvPr/>
        </p:nvSpPr>
        <p:spPr>
          <a:xfrm>
            <a:off x="138668" y="5529894"/>
            <a:ext cx="4988674" cy="1175706"/>
          </a:xfrm>
          <a:prstGeom prst="rect">
            <a:avLst/>
          </a:prstGeom>
        </p:spPr>
        <p:txBody>
          <a:bodyPr wrap="none">
            <a:spAutoFit/>
          </a:bodyPr>
          <a:lstStyle/>
          <a:p>
            <a:pPr lvl="0" algn="ctr">
              <a:spcBef>
                <a:spcPct val="20000"/>
              </a:spcBef>
            </a:pPr>
            <a:r>
              <a:rPr lang="en-US" sz="3200" dirty="0" err="1" smtClean="0">
                <a:solidFill>
                  <a:schemeClr val="bg1"/>
                </a:solidFill>
                <a:latin typeface="Arial Rounded MT Bold" panose="020F0704030504030204" pitchFamily="34" charset="0"/>
                <a:cs typeface="Arial" pitchFamily="34" charset="0"/>
              </a:rPr>
              <a:t>Clase</a:t>
            </a:r>
            <a:r>
              <a:rPr lang="en-US" sz="3200" dirty="0" smtClean="0">
                <a:solidFill>
                  <a:schemeClr val="bg1"/>
                </a:solidFill>
                <a:latin typeface="Arial Rounded MT Bold" panose="020F0704030504030204" pitchFamily="34" charset="0"/>
                <a:cs typeface="Arial" pitchFamily="34" charset="0"/>
              </a:rPr>
              <a:t> de </a:t>
            </a:r>
          </a:p>
          <a:p>
            <a:pPr lvl="0" algn="ctr">
              <a:spcBef>
                <a:spcPct val="20000"/>
              </a:spcBef>
            </a:pPr>
            <a:r>
              <a:rPr lang="en-US" sz="3200" dirty="0" err="1">
                <a:solidFill>
                  <a:schemeClr val="bg1"/>
                </a:solidFill>
                <a:latin typeface="Arial Rounded MT Bold" panose="020F0704030504030204" pitchFamily="34" charset="0"/>
                <a:cs typeface="Arial" pitchFamily="34" charset="0"/>
              </a:rPr>
              <a:t>D</a:t>
            </a:r>
            <a:r>
              <a:rPr lang="en-US" sz="3200" dirty="0" err="1" smtClean="0">
                <a:solidFill>
                  <a:schemeClr val="bg1"/>
                </a:solidFill>
                <a:latin typeface="Arial Rounded MT Bold" panose="020F0704030504030204" pitchFamily="34" charset="0"/>
                <a:cs typeface="Arial" pitchFamily="34" charset="0"/>
              </a:rPr>
              <a:t>ecoración</a:t>
            </a:r>
            <a:r>
              <a:rPr lang="en-US" sz="3200" dirty="0" smtClean="0">
                <a:solidFill>
                  <a:schemeClr val="bg1"/>
                </a:solidFill>
                <a:latin typeface="Arial Rounded MT Bold" panose="020F0704030504030204" pitchFamily="34" charset="0"/>
                <a:cs typeface="Arial" pitchFamily="34" charset="0"/>
              </a:rPr>
              <a:t> </a:t>
            </a:r>
            <a:r>
              <a:rPr lang="en-US" sz="3200" dirty="0">
                <a:solidFill>
                  <a:schemeClr val="bg1"/>
                </a:solidFill>
                <a:latin typeface="Arial Rounded MT Bold" panose="020F0704030504030204" pitchFamily="34" charset="0"/>
                <a:cs typeface="Arial" pitchFamily="34" charset="0"/>
              </a:rPr>
              <a:t>de </a:t>
            </a:r>
            <a:r>
              <a:rPr lang="en-US" sz="3200" dirty="0" err="1">
                <a:solidFill>
                  <a:schemeClr val="bg1"/>
                </a:solidFill>
                <a:latin typeface="Arial Rounded MT Bold" panose="020F0704030504030204" pitchFamily="34" charset="0"/>
                <a:cs typeface="Arial" pitchFamily="34" charset="0"/>
              </a:rPr>
              <a:t>P</a:t>
            </a:r>
            <a:r>
              <a:rPr lang="en-US" sz="3200" dirty="0" err="1" smtClean="0">
                <a:solidFill>
                  <a:schemeClr val="bg1"/>
                </a:solidFill>
                <a:latin typeface="Arial Rounded MT Bold" panose="020F0704030504030204" pitchFamily="34" charset="0"/>
                <a:cs typeface="Arial" pitchFamily="34" charset="0"/>
              </a:rPr>
              <a:t>asteles</a:t>
            </a:r>
            <a:r>
              <a:rPr lang="en-US" sz="3200" dirty="0" smtClean="0">
                <a:solidFill>
                  <a:srgbClr val="FF0000"/>
                </a:solidFill>
                <a:latin typeface="Arial Rounded MT Bold" panose="020F0704030504030204" pitchFamily="34" charset="0"/>
                <a:cs typeface="Arial" pitchFamily="34" charset="0"/>
              </a:rPr>
              <a:t> </a:t>
            </a:r>
            <a:endParaRPr lang="en-US" sz="3200" dirty="0">
              <a:solidFill>
                <a:srgbClr val="FF0000"/>
              </a:solidFill>
              <a:latin typeface="Arial Rounded MT Bold" panose="020F0704030504030204" pitchFamily="34" charset="0"/>
              <a:cs typeface="Arial" pitchFamily="34" charset="0"/>
            </a:endParaRPr>
          </a:p>
        </p:txBody>
      </p:sp>
      <p:cxnSp>
        <p:nvCxnSpPr>
          <p:cNvPr id="3" name="Straight Connector 2"/>
          <p:cNvCxnSpPr/>
          <p:nvPr/>
        </p:nvCxnSpPr>
        <p:spPr>
          <a:xfrm>
            <a:off x="873457" y="5424481"/>
            <a:ext cx="3643952"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7973204"/>
      </p:ext>
    </p:extLst>
  </p:cSld>
  <p:clrMapOvr>
    <a:masterClrMapping/>
  </p:clrMapOvr>
  <mc:AlternateContent xmlns:mc="http://schemas.openxmlformats.org/markup-compatibility/2006" xmlns:p14="http://schemas.microsoft.com/office/powerpoint/2010/main">
    <mc:Choice Requires="p14">
      <p:transition spd="slow" p14:dur="15000" advClick="0" advTm="15000"/>
    </mc:Choice>
    <mc:Fallback xmlns="">
      <p:transition spd="slow" advClick="0" advTm="15000"/>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For Good Neighborhood Centers Palette">
      <a:dk1>
        <a:sysClr val="windowText" lastClr="000000"/>
      </a:dk1>
      <a:lt1>
        <a:sysClr val="window" lastClr="FFFFFF"/>
      </a:lt1>
      <a:dk2>
        <a:srgbClr val="393A37"/>
      </a:dk2>
      <a:lt2>
        <a:srgbClr val="FFFFFF"/>
      </a:lt2>
      <a:accent1>
        <a:srgbClr val="BE4B12"/>
      </a:accent1>
      <a:accent2>
        <a:srgbClr val="BCE51A"/>
      </a:accent2>
      <a:accent3>
        <a:srgbClr val="000000"/>
      </a:accent3>
      <a:accent4>
        <a:srgbClr val="FFFFFF"/>
      </a:accent4>
      <a:accent5>
        <a:srgbClr val="212655"/>
      </a:accent5>
      <a:accent6>
        <a:srgbClr val="FFFFFF"/>
      </a:accent6>
      <a:hlink>
        <a:srgbClr val="BE4B12"/>
      </a:hlink>
      <a:folHlink>
        <a:srgbClr val="BCE51A"/>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3229</TotalTime>
  <Words>476</Words>
  <Application>Microsoft Office PowerPoint</Application>
  <PresentationFormat>On-screen Show (4:3)</PresentationFormat>
  <Paragraphs>73</Paragraphs>
  <Slides>15</Slides>
  <Notes>11</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Welcome to Baker Ripley! ¡Bienvenidos a Baker Ripley!</vt:lpstr>
      <vt:lpstr>Know your membership benefits</vt:lpstr>
      <vt:lpstr>Classes for the whole family with your membership!  ¡Clases para toda la familia con su membresía!   </vt:lpstr>
      <vt:lpstr>Family Membership </vt:lpstr>
      <vt:lpstr>Open enrollment months:</vt:lpstr>
      <vt:lpstr>Prepare for a Healthy 2020! Preparese para un 2020 saludable!</vt:lpstr>
      <vt:lpstr>PowerPoint Presentation</vt:lpstr>
      <vt:lpstr>PowerPoint Presentation</vt:lpstr>
      <vt:lpstr>PowerPoint Presentation</vt:lpstr>
      <vt:lpstr>Tae Kwon Do classes for kids ages  4-6, 7-10  &amp; 12-15   Clases de Tae Kwon Do para niños de   4-6, 7-10  &amp; 12-15 años</vt:lpstr>
      <vt:lpstr>Your membership also covers digital literacy Classes!  Su membresía también incluye clases de literatura digital!</vt:lpstr>
      <vt:lpstr>PowerPoint Presentation</vt:lpstr>
      <vt:lpstr>Follow us on Facebook!  Siganos en Facebook!      </vt:lpstr>
      <vt:lpstr>Questions?   Preguntas?</vt:lpstr>
      <vt:lpstr>Baker Ripley-Neighborhood Center 6500 Rookin St. Houston TX 77074 713-273-3700 </vt:lpstr>
    </vt:vector>
  </TitlesOfParts>
  <Company>Neighborhood Centers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Sandy Pham</dc:creator>
  <cp:lastModifiedBy>Karla Aguirre</cp:lastModifiedBy>
  <cp:revision>154</cp:revision>
  <cp:lastPrinted>2018-08-09T15:05:38Z</cp:lastPrinted>
  <dcterms:created xsi:type="dcterms:W3CDTF">2015-04-28T14:25:19Z</dcterms:created>
  <dcterms:modified xsi:type="dcterms:W3CDTF">2020-01-13T16:35:22Z</dcterms:modified>
</cp:coreProperties>
</file>